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embeddedFontLst>
    <p:embeddedFont>
      <p:font typeface="Meiryo" pitchFamily="34" charset="-128"/>
      <p:regular r:id="rId7"/>
      <p:bold r:id="rId8"/>
      <p:italic r:id="rId9"/>
      <p:boldItalic r:id="rId10"/>
    </p:embeddedFont>
    <p:embeddedFont>
      <p:font typeface="Century Schoolbook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D542"/>
    <a:srgbClr val="33C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2133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章節標題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3000" b="1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2844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90500" algn="l" rtl="0">
              <a:spcBef>
                <a:spcPts val="320"/>
              </a:spcBef>
              <a:buClr>
                <a:srgbClr val="DE7530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85419" algn="l" rtl="0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93039" algn="l" rtl="0">
              <a:spcBef>
                <a:spcPts val="280"/>
              </a:spcBef>
              <a:buClr>
                <a:srgbClr val="BBC9E9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5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Shape 58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含標題的內容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2844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90500" algn="l" rtl="0">
              <a:spcBef>
                <a:spcPts val="200"/>
              </a:spcBef>
              <a:buClr>
                <a:srgbClr val="DE7530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85419" algn="l" rtl="0">
              <a:spcBef>
                <a:spcPts val="180"/>
              </a:spcBef>
              <a:buClr>
                <a:srgbClr val="FEC2AC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93039" algn="l" rtl="0">
              <a:spcBef>
                <a:spcPts val="180"/>
              </a:spcBef>
              <a:buClr>
                <a:srgbClr val="BBC9E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Shape 10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含標題的圖片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hape 10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Shape 108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223520" algn="l" rtl="0">
              <a:spcBef>
                <a:spcPts val="24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52400" algn="l" rtl="0">
              <a:spcBef>
                <a:spcPts val="20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51130" algn="l" rtl="0">
              <a:spcBef>
                <a:spcPts val="18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54178" algn="l" rtl="0">
              <a:spcBef>
                <a:spcPts val="18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67640" algn="l" rtl="0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7800" algn="l" rtl="0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16839" algn="l" rtl="0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3951" algn="l" rtl="0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US" sz="30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Culture Box-Night Market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660714"/>
            <a:ext cx="6530886" cy="433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699" y="3663145"/>
            <a:ext cx="2734662" cy="317307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51520" y="31117"/>
            <a:ext cx="7467600" cy="5809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US" sz="30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Food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810" y="908720"/>
            <a:ext cx="3960440" cy="276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8895" y="476672"/>
            <a:ext cx="4225652" cy="281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350" y="3674097"/>
            <a:ext cx="4275534" cy="320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988699" y="548680"/>
            <a:ext cx="322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Stinky tofu</a:t>
            </a:r>
            <a:endParaRPr lang="zh-TW" altLang="en-US" sz="32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7" y="3693329"/>
            <a:ext cx="3039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Pearl milk tea</a:t>
            </a:r>
            <a:endParaRPr lang="zh-TW" altLang="en-US" sz="30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32312" y="47793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Oyster omelet</a:t>
            </a:r>
            <a:endParaRPr lang="zh-TW" altLang="en-US" sz="30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78089" y="3293773"/>
            <a:ext cx="2952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Fried chicken</a:t>
            </a:r>
            <a:endParaRPr lang="zh-TW" altLang="en-US" sz="30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79512" y="-5715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US" sz="30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Games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615" y="4086348"/>
            <a:ext cx="4542170" cy="27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3" y="650660"/>
            <a:ext cx="4382542" cy="287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2295" y="619970"/>
            <a:ext cx="4485773" cy="30132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1115616" y="356884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Pinball</a:t>
            </a:r>
            <a:endParaRPr lang="zh-TW" altLang="en-US" sz="32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9749" y="3633243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Darts and shooting</a:t>
            </a:r>
            <a:endParaRPr lang="zh-TW" altLang="en-US" sz="32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54015" y="55845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Ring toss game</a:t>
            </a:r>
            <a:endParaRPr lang="zh-TW" altLang="en-US" sz="32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403648" y="1315182"/>
            <a:ext cx="7611616" cy="15121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US" sz="6600" b="0" i="0" u="none" strike="noStrike" cap="small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</a:t>
            </a:r>
            <a:r>
              <a:rPr lang="en-US" sz="6600" b="0" i="0" u="none" strike="noStrike" cap="small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 You </a:t>
            </a:r>
            <a:br>
              <a:rPr lang="en-US" sz="6600" b="0" i="0" u="none" strike="noStrike" cap="small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6600" b="0" i="0" u="none" strike="noStrike" cap="small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 Watching!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822766"/>
            <a:ext cx="5372819" cy="403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壁窗">
  <a:themeElements>
    <a:clrScheme name="壁窗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</Words>
  <Application>Microsoft Office PowerPoint</Application>
  <PresentationFormat>如螢幕大小 (4:3)</PresentationFormat>
  <Paragraphs>11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Arial</vt:lpstr>
      <vt:lpstr>新細明體</vt:lpstr>
      <vt:lpstr>Noto Sans Symbols</vt:lpstr>
      <vt:lpstr>Meiryo</vt:lpstr>
      <vt:lpstr>Century Schoolbook</vt:lpstr>
      <vt:lpstr>壁窗</vt:lpstr>
      <vt:lpstr>Culture Box-Night Market</vt:lpstr>
      <vt:lpstr>Food</vt:lpstr>
      <vt:lpstr>Games</vt:lpstr>
      <vt:lpstr>    Thank You 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Introduction</dc:title>
  <dc:creator>AAA</dc:creator>
  <cp:lastModifiedBy>USER</cp:lastModifiedBy>
  <cp:revision>7</cp:revision>
  <dcterms:modified xsi:type="dcterms:W3CDTF">2017-11-03T06:59:00Z</dcterms:modified>
</cp:coreProperties>
</file>