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11" Type="http://schemas.openxmlformats.org/officeDocument/2006/relationships/slide" Target="slides/slide7.xml"/><Relationship Id="rId10" Type="http://schemas.openxmlformats.org/officeDocument/2006/relationships/slide" Target="slides/slide6.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wrap="square" tIns="91425"/>
          <a:lstStyle>
            <a:lvl1pPr lvl="0">
              <a:spcBef>
                <a:spcPts val="0"/>
              </a:spcBef>
              <a:buSzPct val="100000"/>
              <a:buChar char="●"/>
              <a:defRPr sz="1100"/>
            </a:lvl1pPr>
            <a:lvl2pPr lvl="1">
              <a:spcBef>
                <a:spcPts val="0"/>
              </a:spcBef>
              <a:buSzPct val="100000"/>
              <a:buChar char="○"/>
              <a:defRPr sz="1100"/>
            </a:lvl2pPr>
            <a:lvl3pPr lvl="2">
              <a:spcBef>
                <a:spcPts val="0"/>
              </a:spcBef>
              <a:buSzPct val="100000"/>
              <a:buChar char="■"/>
              <a:defRPr sz="1100"/>
            </a:lvl3pPr>
            <a:lvl4pPr lvl="3">
              <a:spcBef>
                <a:spcPts val="0"/>
              </a:spcBef>
              <a:buSzPct val="100000"/>
              <a:buChar char="●"/>
              <a:defRPr sz="1100"/>
            </a:lvl4pPr>
            <a:lvl5pPr lvl="4">
              <a:spcBef>
                <a:spcPts val="0"/>
              </a:spcBef>
              <a:buSzPct val="100000"/>
              <a:buChar char="○"/>
              <a:defRPr sz="1100"/>
            </a:lvl5pPr>
            <a:lvl6pPr lvl="5">
              <a:spcBef>
                <a:spcPts val="0"/>
              </a:spcBef>
              <a:buSzPct val="100000"/>
              <a:buChar char="■"/>
              <a:defRPr sz="1100"/>
            </a:lvl6pPr>
            <a:lvl7pPr lvl="6">
              <a:spcBef>
                <a:spcPts val="0"/>
              </a:spcBef>
              <a:buSzPct val="100000"/>
              <a:buChar char="●"/>
              <a:defRPr sz="1100"/>
            </a:lvl7pPr>
            <a:lvl8pPr lvl="7">
              <a:spcBef>
                <a:spcPts val="0"/>
              </a:spcBef>
              <a:buSzPct val="100000"/>
              <a:buChar char="○"/>
              <a:defRPr sz="1100"/>
            </a:lvl8pPr>
            <a:lvl9pPr lvl="8">
              <a:spcBef>
                <a:spcPts val="0"/>
              </a:spcBef>
              <a:buSzPct val="100000"/>
              <a:buChar char="■"/>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Shape 5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2" name="Shape 52"/>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 name="Shape 56"/>
        <p:cNvGrpSpPr/>
        <p:nvPr/>
      </p:nvGrpSpPr>
      <p:grpSpPr>
        <a:xfrm>
          <a:off x="0" y="0"/>
          <a:ext cx="0" cy="0"/>
          <a:chOff x="0" y="0"/>
          <a:chExt cx="0" cy="0"/>
        </a:xfrm>
      </p:grpSpPr>
      <p:sp>
        <p:nvSpPr>
          <p:cNvPr id="57" name="Shape 5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8" name="Shape 58"/>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 name="Shape 62"/>
        <p:cNvGrpSpPr/>
        <p:nvPr/>
      </p:nvGrpSpPr>
      <p:grpSpPr>
        <a:xfrm>
          <a:off x="0" y="0"/>
          <a:ext cx="0" cy="0"/>
          <a:chOff x="0" y="0"/>
          <a:chExt cx="0" cy="0"/>
        </a:xfrm>
      </p:grpSpPr>
      <p:sp>
        <p:nvSpPr>
          <p:cNvPr id="63" name="Shape 6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4" name="Shape 64"/>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0" name="Shape 70"/>
        <p:cNvGrpSpPr/>
        <p:nvPr/>
      </p:nvGrpSpPr>
      <p:grpSpPr>
        <a:xfrm>
          <a:off x="0" y="0"/>
          <a:ext cx="0" cy="0"/>
          <a:chOff x="0" y="0"/>
          <a:chExt cx="0" cy="0"/>
        </a:xfrm>
      </p:grpSpPr>
      <p:sp>
        <p:nvSpPr>
          <p:cNvPr id="71" name="Shape 7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2" name="Shape 72"/>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6" name="Shape 76"/>
        <p:cNvGrpSpPr/>
        <p:nvPr/>
      </p:nvGrpSpPr>
      <p:grpSpPr>
        <a:xfrm>
          <a:off x="0" y="0"/>
          <a:ext cx="0" cy="0"/>
          <a:chOff x="0" y="0"/>
          <a:chExt cx="0" cy="0"/>
        </a:xfrm>
      </p:grpSpPr>
      <p:sp>
        <p:nvSpPr>
          <p:cNvPr id="77" name="Shape 7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8" name="Shape 78"/>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6" name="Shape 86"/>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3" name="Shape 93"/>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Title slide">
    <p:spTree>
      <p:nvGrpSpPr>
        <p:cNvPr id="9" name="Shape 9"/>
        <p:cNvGrpSpPr/>
        <p:nvPr/>
      </p:nvGrpSpPr>
      <p:grpSpPr>
        <a:xfrm>
          <a:off x="0" y="0"/>
          <a:ext cx="0" cy="0"/>
          <a:chOff x="0" y="0"/>
          <a:chExt cx="0" cy="0"/>
        </a:xfrm>
      </p:grpSpPr>
      <p:sp>
        <p:nvSpPr>
          <p:cNvPr id="10" name="Shape 10"/>
          <p:cNvSpPr txBox="1"/>
          <p:nvPr>
            <p:ph type="ctrTitle"/>
          </p:nvPr>
        </p:nvSpPr>
        <p:spPr>
          <a:xfrm>
            <a:off x="311708" y="744575"/>
            <a:ext cx="8520600" cy="2052600"/>
          </a:xfrm>
          <a:prstGeom prst="rect">
            <a:avLst/>
          </a:prstGeom>
        </p:spPr>
        <p:txBody>
          <a:bodyPr anchorCtr="0" anchor="b" bIns="91425" lIns="91425" rIns="91425" wrap="square" tIns="91425"/>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p:txBody>
      </p:sp>
      <p:sp>
        <p:nvSpPr>
          <p:cNvPr id="11" name="Shape 11"/>
          <p:cNvSpPr txBox="1"/>
          <p:nvPr>
            <p:ph idx="1" type="subTitle"/>
          </p:nvPr>
        </p:nvSpPr>
        <p:spPr>
          <a:xfrm>
            <a:off x="311700" y="2834125"/>
            <a:ext cx="8520600" cy="792600"/>
          </a:xfrm>
          <a:prstGeom prst="rect">
            <a:avLst/>
          </a:prstGeom>
        </p:spPr>
        <p:txBody>
          <a:bodyPr anchorCtr="0" anchor="t" bIns="91425" lIns="91425" rIns="91425" wrap="square" tIns="91425"/>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p:txBody>
      </p:sp>
      <p:sp>
        <p:nvSpPr>
          <p:cNvPr id="12" name="Shape 12"/>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zh-TW"/>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Big number">
    <p:spTree>
      <p:nvGrpSpPr>
        <p:cNvPr id="44" name="Shape 44"/>
        <p:cNvGrpSpPr/>
        <p:nvPr/>
      </p:nvGrpSpPr>
      <p:grpSpPr>
        <a:xfrm>
          <a:off x="0" y="0"/>
          <a:ext cx="0" cy="0"/>
          <a:chOff x="0" y="0"/>
          <a:chExt cx="0" cy="0"/>
        </a:xfrm>
      </p:grpSpPr>
      <p:sp>
        <p:nvSpPr>
          <p:cNvPr id="45" name="Shape 45"/>
          <p:cNvSpPr txBox="1"/>
          <p:nvPr>
            <p:ph type="title"/>
          </p:nvPr>
        </p:nvSpPr>
        <p:spPr>
          <a:xfrm>
            <a:off x="311700" y="1106125"/>
            <a:ext cx="8520600" cy="1963500"/>
          </a:xfrm>
          <a:prstGeom prst="rect">
            <a:avLst/>
          </a:prstGeom>
        </p:spPr>
        <p:txBody>
          <a:bodyPr anchorCtr="0" anchor="b" bIns="91425" lIns="91425" rIns="91425" wrap="square" tIns="91425"/>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p:txBody>
      </p:sp>
      <p:sp>
        <p:nvSpPr>
          <p:cNvPr id="46" name="Shape 46"/>
          <p:cNvSpPr txBox="1"/>
          <p:nvPr>
            <p:ph idx="1" type="body"/>
          </p:nvPr>
        </p:nvSpPr>
        <p:spPr>
          <a:xfrm>
            <a:off x="311700" y="3152225"/>
            <a:ext cx="8520600" cy="1300800"/>
          </a:xfrm>
          <a:prstGeom prst="rect">
            <a:avLst/>
          </a:prstGeom>
        </p:spPr>
        <p:txBody>
          <a:bodyPr anchorCtr="0" anchor="t" bIns="91425" lIns="91425" rIns="91425" wrap="square"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47" name="Shape 47"/>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zh-TW"/>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zh-TW"/>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Section header">
    <p:spTree>
      <p:nvGrpSpPr>
        <p:cNvPr id="13" name="Shape 13"/>
        <p:cNvGrpSpPr/>
        <p:nvPr/>
      </p:nvGrpSpPr>
      <p:grpSpPr>
        <a:xfrm>
          <a:off x="0" y="0"/>
          <a:ext cx="0" cy="0"/>
          <a:chOff x="0" y="0"/>
          <a:chExt cx="0" cy="0"/>
        </a:xfrm>
      </p:grpSpPr>
      <p:sp>
        <p:nvSpPr>
          <p:cNvPr id="14" name="Shape 14"/>
          <p:cNvSpPr txBox="1"/>
          <p:nvPr>
            <p:ph type="title"/>
          </p:nvPr>
        </p:nvSpPr>
        <p:spPr>
          <a:xfrm>
            <a:off x="311700" y="2150850"/>
            <a:ext cx="8520600" cy="841800"/>
          </a:xfrm>
          <a:prstGeom prst="rect">
            <a:avLst/>
          </a:prstGeom>
        </p:spPr>
        <p:txBody>
          <a:bodyPr anchorCtr="0" anchor="ctr" bIns="91425" lIns="91425" rIns="91425" wrap="square" tIns="91425"/>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p:txBody>
      </p:sp>
      <p:sp>
        <p:nvSpPr>
          <p:cNvPr id="15" name="Shape 15"/>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zh-TW"/>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x">
  <p:cSld name="Title and body">
    <p:spTree>
      <p:nvGrpSpPr>
        <p:cNvPr id="16" name="Shape 16"/>
        <p:cNvGrpSpPr/>
        <p:nvPr/>
      </p:nvGrpSpPr>
      <p:grpSpPr>
        <a:xfrm>
          <a:off x="0" y="0"/>
          <a:ext cx="0" cy="0"/>
          <a:chOff x="0" y="0"/>
          <a:chExt cx="0" cy="0"/>
        </a:xfrm>
      </p:grpSpPr>
      <p:sp>
        <p:nvSpPr>
          <p:cNvPr id="17" name="Shape 17"/>
          <p:cNvSpPr txBox="1"/>
          <p:nvPr>
            <p:ph type="title"/>
          </p:nvPr>
        </p:nvSpPr>
        <p:spPr>
          <a:xfrm>
            <a:off x="311700" y="445025"/>
            <a:ext cx="8520600" cy="5727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8" name="Shape 18"/>
          <p:cNvSpPr txBox="1"/>
          <p:nvPr>
            <p:ph idx="1" type="body"/>
          </p:nvPr>
        </p:nvSpPr>
        <p:spPr>
          <a:xfrm>
            <a:off x="311700" y="1152475"/>
            <a:ext cx="8520600" cy="34164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9" name="Shape 19"/>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zh-TW"/>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ColTx">
  <p:cSld name="Title and two columns">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600" cy="5727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 type="body"/>
          </p:nvPr>
        </p:nvSpPr>
        <p:spPr>
          <a:xfrm>
            <a:off x="311700" y="1152475"/>
            <a:ext cx="3999900" cy="3416400"/>
          </a:xfrm>
          <a:prstGeom prst="rect">
            <a:avLst/>
          </a:prstGeom>
        </p:spPr>
        <p:txBody>
          <a:bodyPr anchorCtr="0" anchor="t" bIns="91425" lIns="91425" rIns="91425" wrap="square"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3" name="Shape 23"/>
          <p:cNvSpPr txBox="1"/>
          <p:nvPr>
            <p:ph idx="2" type="body"/>
          </p:nvPr>
        </p:nvSpPr>
        <p:spPr>
          <a:xfrm>
            <a:off x="4832400" y="1152475"/>
            <a:ext cx="3999900" cy="3416400"/>
          </a:xfrm>
          <a:prstGeom prst="rect">
            <a:avLst/>
          </a:prstGeom>
        </p:spPr>
        <p:txBody>
          <a:bodyPr anchorCtr="0" anchor="t" bIns="91425" lIns="91425" rIns="91425" wrap="square"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4" name="Shape 24"/>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zh-TW"/>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Title only">
    <p:spTree>
      <p:nvGrpSpPr>
        <p:cNvPr id="25" name="Shape 25"/>
        <p:cNvGrpSpPr/>
        <p:nvPr/>
      </p:nvGrpSpPr>
      <p:grpSpPr>
        <a:xfrm>
          <a:off x="0" y="0"/>
          <a:ext cx="0" cy="0"/>
          <a:chOff x="0" y="0"/>
          <a:chExt cx="0" cy="0"/>
        </a:xfrm>
      </p:grpSpPr>
      <p:sp>
        <p:nvSpPr>
          <p:cNvPr id="26" name="Shape 26"/>
          <p:cNvSpPr txBox="1"/>
          <p:nvPr>
            <p:ph type="title"/>
          </p:nvPr>
        </p:nvSpPr>
        <p:spPr>
          <a:xfrm>
            <a:off x="311700" y="445025"/>
            <a:ext cx="8520600" cy="5727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7" name="Shape 27"/>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zh-TW"/>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One column 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8000" cy="755700"/>
          </a:xfrm>
          <a:prstGeom prst="rect">
            <a:avLst/>
          </a:prstGeom>
        </p:spPr>
        <p:txBody>
          <a:bodyPr anchorCtr="0" anchor="b" bIns="91425" lIns="91425" rIns="91425" wrap="square"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0" name="Shape 30"/>
          <p:cNvSpPr txBox="1"/>
          <p:nvPr>
            <p:ph idx="1" type="body"/>
          </p:nvPr>
        </p:nvSpPr>
        <p:spPr>
          <a:xfrm>
            <a:off x="311700" y="1389600"/>
            <a:ext cx="2808000" cy="3179400"/>
          </a:xfrm>
          <a:prstGeom prst="rect">
            <a:avLst/>
          </a:prstGeom>
        </p:spPr>
        <p:txBody>
          <a:bodyPr anchorCtr="0" anchor="t" bIns="91425" lIns="91425" rIns="91425" wrap="square"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1" name="Shape 31"/>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zh-TW"/>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ain point">
    <p:spTree>
      <p:nvGrpSpPr>
        <p:cNvPr id="32" name="Shape 32"/>
        <p:cNvGrpSpPr/>
        <p:nvPr/>
      </p:nvGrpSpPr>
      <p:grpSpPr>
        <a:xfrm>
          <a:off x="0" y="0"/>
          <a:ext cx="0" cy="0"/>
          <a:chOff x="0" y="0"/>
          <a:chExt cx="0" cy="0"/>
        </a:xfrm>
      </p:grpSpPr>
      <p:sp>
        <p:nvSpPr>
          <p:cNvPr id="33" name="Shape 33"/>
          <p:cNvSpPr txBox="1"/>
          <p:nvPr>
            <p:ph type="title"/>
          </p:nvPr>
        </p:nvSpPr>
        <p:spPr>
          <a:xfrm>
            <a:off x="490250" y="450150"/>
            <a:ext cx="6367800" cy="4090800"/>
          </a:xfrm>
          <a:prstGeom prst="rect">
            <a:avLst/>
          </a:prstGeom>
        </p:spPr>
        <p:txBody>
          <a:bodyPr anchorCtr="0" anchor="ctr" bIns="91425" lIns="91425" rIns="91425" wrap="square"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34" name="Shape 34"/>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zh-TW"/>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ection title and description">
    <p:spTree>
      <p:nvGrpSpPr>
        <p:cNvPr id="35"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anchorCtr="0" anchor="ctr" bIns="91425" lIns="91425" rIns="91425" wrap="square" tIns="91425">
            <a:noAutofit/>
          </a:bodyPr>
          <a:lstStyle/>
          <a:p>
            <a:pPr lvl="0">
              <a:spcBef>
                <a:spcPts val="0"/>
              </a:spcBef>
              <a:buNone/>
            </a:pPr>
            <a:r>
              <a:t/>
            </a:r>
            <a:endParaRPr/>
          </a:p>
        </p:txBody>
      </p:sp>
      <p:sp>
        <p:nvSpPr>
          <p:cNvPr id="37" name="Shape 37"/>
          <p:cNvSpPr txBox="1"/>
          <p:nvPr>
            <p:ph type="title"/>
          </p:nvPr>
        </p:nvSpPr>
        <p:spPr>
          <a:xfrm>
            <a:off x="265500" y="1233175"/>
            <a:ext cx="4045200" cy="1482300"/>
          </a:xfrm>
          <a:prstGeom prst="rect">
            <a:avLst/>
          </a:prstGeom>
        </p:spPr>
        <p:txBody>
          <a:bodyPr anchorCtr="0" anchor="b" bIns="91425" lIns="91425" rIns="91425" wrap="square"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38" name="Shape 38"/>
          <p:cNvSpPr txBox="1"/>
          <p:nvPr>
            <p:ph idx="1" type="subTitle"/>
          </p:nvPr>
        </p:nvSpPr>
        <p:spPr>
          <a:xfrm>
            <a:off x="265500" y="2803075"/>
            <a:ext cx="4045200" cy="1235100"/>
          </a:xfrm>
          <a:prstGeom prst="rect">
            <a:avLst/>
          </a:prstGeom>
        </p:spPr>
        <p:txBody>
          <a:bodyPr anchorCtr="0" anchor="t" bIns="91425" lIns="91425" rIns="91425" wrap="square"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39" name="Shape 39"/>
          <p:cNvSpPr txBox="1"/>
          <p:nvPr>
            <p:ph idx="2" type="body"/>
          </p:nvPr>
        </p:nvSpPr>
        <p:spPr>
          <a:xfrm>
            <a:off x="4939500" y="724075"/>
            <a:ext cx="3837000" cy="3695100"/>
          </a:xfrm>
          <a:prstGeom prst="rect">
            <a:avLst/>
          </a:prstGeom>
        </p:spPr>
        <p:txBody>
          <a:bodyPr anchorCtr="0" anchor="ctr"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0" name="Shape 40"/>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zh-TW"/>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aption">
    <p:spTree>
      <p:nvGrpSpPr>
        <p:cNvPr id="41" name="Shape 41"/>
        <p:cNvGrpSpPr/>
        <p:nvPr/>
      </p:nvGrpSpPr>
      <p:grpSpPr>
        <a:xfrm>
          <a:off x="0" y="0"/>
          <a:ext cx="0" cy="0"/>
          <a:chOff x="0" y="0"/>
          <a:chExt cx="0" cy="0"/>
        </a:xfrm>
      </p:grpSpPr>
      <p:sp>
        <p:nvSpPr>
          <p:cNvPr id="42" name="Shape 42"/>
          <p:cNvSpPr txBox="1"/>
          <p:nvPr>
            <p:ph idx="1" type="body"/>
          </p:nvPr>
        </p:nvSpPr>
        <p:spPr>
          <a:xfrm>
            <a:off x="311700" y="4230575"/>
            <a:ext cx="5998800" cy="605100"/>
          </a:xfrm>
          <a:prstGeom prst="rect">
            <a:avLst/>
          </a:prstGeom>
        </p:spPr>
        <p:txBody>
          <a:bodyPr anchorCtr="0" anchor="ctr" bIns="91425" lIns="91425" rIns="91425" wrap="square" tIns="91425"/>
          <a:lstStyle>
            <a:lvl1pPr lvl="0">
              <a:lnSpc>
                <a:spcPct val="100000"/>
              </a:lnSpc>
              <a:spcBef>
                <a:spcPts val="0"/>
              </a:spcBef>
              <a:spcAft>
                <a:spcPts val="0"/>
              </a:spcAft>
              <a:buNone/>
              <a:defRPr/>
            </a:lvl1pPr>
          </a:lstStyle>
          <a:p/>
        </p:txBody>
      </p:sp>
      <p:sp>
        <p:nvSpPr>
          <p:cNvPr id="43" name="Shape 43"/>
          <p:cNvSpPr txBox="1"/>
          <p:nvPr>
            <p:ph idx="12" type="sldNum"/>
          </p:nvPr>
        </p:nvSpPr>
        <p:spPr>
          <a:xfrm>
            <a:off x="8472458" y="4663217"/>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zh-TW"/>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wrap="square" tIns="91425"/>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rIns="91425" wrap="square" tIns="91425"/>
          <a:lstStyle>
            <a:lvl1pPr lvl="0">
              <a:lnSpc>
                <a:spcPct val="115000"/>
              </a:lnSpc>
              <a:spcBef>
                <a:spcPts val="0"/>
              </a:spcBef>
              <a:spcAft>
                <a:spcPts val="1600"/>
              </a:spcAft>
              <a:buClr>
                <a:schemeClr val="dk2"/>
              </a:buClr>
              <a:buSzPct val="100000"/>
              <a:buChar char="●"/>
              <a:defRPr sz="1800">
                <a:solidFill>
                  <a:schemeClr val="dk2"/>
                </a:solidFill>
              </a:defRPr>
            </a:lvl1pPr>
            <a:lvl2pPr lvl="1">
              <a:lnSpc>
                <a:spcPct val="115000"/>
              </a:lnSpc>
              <a:spcBef>
                <a:spcPts val="0"/>
              </a:spcBef>
              <a:spcAft>
                <a:spcPts val="1600"/>
              </a:spcAft>
              <a:buClr>
                <a:schemeClr val="dk2"/>
              </a:buClr>
              <a:buChar char="○"/>
              <a:defRPr>
                <a:solidFill>
                  <a:schemeClr val="dk2"/>
                </a:solidFill>
              </a:defRPr>
            </a:lvl2pPr>
            <a:lvl3pPr lvl="2">
              <a:lnSpc>
                <a:spcPct val="115000"/>
              </a:lnSpc>
              <a:spcBef>
                <a:spcPts val="0"/>
              </a:spcBef>
              <a:spcAft>
                <a:spcPts val="1600"/>
              </a:spcAft>
              <a:buClr>
                <a:schemeClr val="dk2"/>
              </a:buClr>
              <a:buChar char="■"/>
              <a:defRPr>
                <a:solidFill>
                  <a:schemeClr val="dk2"/>
                </a:solidFill>
              </a:defRPr>
            </a:lvl3pPr>
            <a:lvl4pPr lvl="3">
              <a:lnSpc>
                <a:spcPct val="115000"/>
              </a:lnSpc>
              <a:spcBef>
                <a:spcPts val="0"/>
              </a:spcBef>
              <a:spcAft>
                <a:spcPts val="1600"/>
              </a:spcAft>
              <a:buClr>
                <a:schemeClr val="dk2"/>
              </a:buClr>
              <a:buChar char="●"/>
              <a:defRPr>
                <a:solidFill>
                  <a:schemeClr val="dk2"/>
                </a:solidFill>
              </a:defRPr>
            </a:lvl4pPr>
            <a:lvl5pPr lvl="4">
              <a:lnSpc>
                <a:spcPct val="115000"/>
              </a:lnSpc>
              <a:spcBef>
                <a:spcPts val="0"/>
              </a:spcBef>
              <a:spcAft>
                <a:spcPts val="1600"/>
              </a:spcAft>
              <a:buClr>
                <a:schemeClr val="dk2"/>
              </a:buClr>
              <a:buChar char="○"/>
              <a:defRPr>
                <a:solidFill>
                  <a:schemeClr val="dk2"/>
                </a:solidFill>
              </a:defRPr>
            </a:lvl5pPr>
            <a:lvl6pPr lvl="5">
              <a:lnSpc>
                <a:spcPct val="115000"/>
              </a:lnSpc>
              <a:spcBef>
                <a:spcPts val="0"/>
              </a:spcBef>
              <a:spcAft>
                <a:spcPts val="1600"/>
              </a:spcAft>
              <a:buClr>
                <a:schemeClr val="dk2"/>
              </a:buClr>
              <a:buChar char="■"/>
              <a:defRPr>
                <a:solidFill>
                  <a:schemeClr val="dk2"/>
                </a:solidFill>
              </a:defRPr>
            </a:lvl6pPr>
            <a:lvl7pPr lvl="6">
              <a:lnSpc>
                <a:spcPct val="115000"/>
              </a:lnSpc>
              <a:spcBef>
                <a:spcPts val="0"/>
              </a:spcBef>
              <a:spcAft>
                <a:spcPts val="1600"/>
              </a:spcAft>
              <a:buClr>
                <a:schemeClr val="dk2"/>
              </a:buClr>
              <a:buChar char="●"/>
              <a:defRPr>
                <a:solidFill>
                  <a:schemeClr val="dk2"/>
                </a:solidFill>
              </a:defRPr>
            </a:lvl7pPr>
            <a:lvl8pPr lvl="7">
              <a:lnSpc>
                <a:spcPct val="115000"/>
              </a:lnSpc>
              <a:spcBef>
                <a:spcPts val="0"/>
              </a:spcBef>
              <a:spcAft>
                <a:spcPts val="1600"/>
              </a:spcAft>
              <a:buClr>
                <a:schemeClr val="dk2"/>
              </a:buClr>
              <a:buChar char="○"/>
              <a:defRPr>
                <a:solidFill>
                  <a:schemeClr val="dk2"/>
                </a:solidFill>
              </a:defRPr>
            </a:lvl8pPr>
            <a:lvl9pPr lvl="8">
              <a:lnSpc>
                <a:spcPct val="115000"/>
              </a:lnSpc>
              <a:spcBef>
                <a:spcPts val="0"/>
              </a:spcBef>
              <a:spcAft>
                <a:spcPts val="1600"/>
              </a:spcAft>
              <a:buClr>
                <a:schemeClr val="dk2"/>
              </a:buClr>
              <a:buChar char="■"/>
              <a:defRPr>
                <a:solidFill>
                  <a:schemeClr val="dk2"/>
                </a:solidFill>
              </a:defRPr>
            </a:lvl9pPr>
          </a:lstStyle>
          <a:p/>
        </p:txBody>
      </p:sp>
      <p:sp>
        <p:nvSpPr>
          <p:cNvPr id="8" name="Shape 8"/>
          <p:cNvSpPr txBox="1"/>
          <p:nvPr>
            <p:ph idx="12" type="sldNum"/>
          </p:nvPr>
        </p:nvSpPr>
        <p:spPr>
          <a:xfrm>
            <a:off x="8472458" y="4663217"/>
            <a:ext cx="548700" cy="393600"/>
          </a:xfrm>
          <a:prstGeom prst="rect">
            <a:avLst/>
          </a:prstGeom>
          <a:noFill/>
          <a:ln>
            <a:noFill/>
          </a:ln>
        </p:spPr>
        <p:txBody>
          <a:bodyPr anchorCtr="0" anchor="ctr" bIns="91425" lIns="91425" rIns="91425" wrap="square" tIns="91425">
            <a:noAutofit/>
          </a:bodyPr>
          <a:lstStyle/>
          <a:p>
            <a:pPr lvl="0" algn="r">
              <a:spcBef>
                <a:spcPts val="0"/>
              </a:spcBef>
              <a:buNone/>
            </a:pPr>
            <a:fld id="{00000000-1234-1234-1234-123412341234}" type="slidenum">
              <a:rPr lang="zh-TW" sz="1000">
                <a:solidFill>
                  <a:schemeClr val="dk2"/>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8.jpg"/><Relationship Id="rId4" Type="http://schemas.openxmlformats.org/officeDocument/2006/relationships/image" Target="../media/image7.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4.jpg"/><Relationship Id="rId4" Type="http://schemas.openxmlformats.org/officeDocument/2006/relationships/image" Target="../media/image5.jpg"/><Relationship Id="rId5"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3.jpg"/><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Shape 54"/>
          <p:cNvSpPr txBox="1"/>
          <p:nvPr>
            <p:ph type="ctrTitle"/>
          </p:nvPr>
        </p:nvSpPr>
        <p:spPr>
          <a:xfrm>
            <a:off x="311708" y="744575"/>
            <a:ext cx="8520600" cy="2052600"/>
          </a:xfrm>
          <a:prstGeom prst="rect">
            <a:avLst/>
          </a:prstGeom>
        </p:spPr>
        <p:txBody>
          <a:bodyPr anchorCtr="0" anchor="b" bIns="91425" lIns="91425" rIns="91425" wrap="square" tIns="91425">
            <a:noAutofit/>
          </a:bodyPr>
          <a:lstStyle/>
          <a:p>
            <a:pPr lvl="0">
              <a:spcBef>
                <a:spcPts val="0"/>
              </a:spcBef>
              <a:buNone/>
            </a:pPr>
            <a:r>
              <a:rPr lang="zh-TW"/>
              <a:t>CULTURE BOX</a:t>
            </a:r>
          </a:p>
        </p:txBody>
      </p:sp>
      <p:sp>
        <p:nvSpPr>
          <p:cNvPr id="55" name="Shape 55"/>
          <p:cNvSpPr txBox="1"/>
          <p:nvPr>
            <p:ph idx="1" type="subTitle"/>
          </p:nvPr>
        </p:nvSpPr>
        <p:spPr>
          <a:xfrm>
            <a:off x="311700" y="2834125"/>
            <a:ext cx="8520600" cy="792600"/>
          </a:xfrm>
          <a:prstGeom prst="rect">
            <a:avLst/>
          </a:prstGeom>
        </p:spPr>
        <p:txBody>
          <a:bodyPr anchorCtr="0" anchor="t" bIns="91425" lIns="91425" rIns="91425" wrap="square" tIns="91425">
            <a:noAutofit/>
          </a:bodyPr>
          <a:lstStyle/>
          <a:p>
            <a:pPr lvl="0">
              <a:spcBef>
                <a:spcPts val="0"/>
              </a:spcBef>
              <a:buNone/>
            </a:pPr>
            <a:r>
              <a:rPr lang="zh-TW"/>
              <a:t>SKY LANTERNS</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9" name="Shape 59"/>
        <p:cNvGrpSpPr/>
        <p:nvPr/>
      </p:nvGrpSpPr>
      <p:grpSpPr>
        <a:xfrm>
          <a:off x="0" y="0"/>
          <a:ext cx="0" cy="0"/>
          <a:chOff x="0" y="0"/>
          <a:chExt cx="0" cy="0"/>
        </a:xfrm>
      </p:grpSpPr>
      <p:sp>
        <p:nvSpPr>
          <p:cNvPr id="60" name="Shape 60"/>
          <p:cNvSpPr txBox="1"/>
          <p:nvPr>
            <p:ph type="title"/>
          </p:nvPr>
        </p:nvSpPr>
        <p:spPr>
          <a:xfrm>
            <a:off x="311700" y="445025"/>
            <a:ext cx="8520600" cy="572700"/>
          </a:xfrm>
          <a:prstGeom prst="rect">
            <a:avLst/>
          </a:prstGeom>
        </p:spPr>
        <p:txBody>
          <a:bodyPr anchorCtr="0" anchor="t" bIns="91425" lIns="91425" rIns="91425" wrap="square" tIns="91425">
            <a:noAutofit/>
          </a:bodyPr>
          <a:lstStyle/>
          <a:p>
            <a:pPr lvl="0">
              <a:spcBef>
                <a:spcPts val="0"/>
              </a:spcBef>
              <a:buNone/>
            </a:pPr>
            <a:r>
              <a:rPr lang="zh-TW"/>
              <a:t>The Origins</a:t>
            </a:r>
          </a:p>
        </p:txBody>
      </p:sp>
      <p:sp>
        <p:nvSpPr>
          <p:cNvPr id="61" name="Shape 61"/>
          <p:cNvSpPr txBox="1"/>
          <p:nvPr>
            <p:ph idx="1" type="body"/>
          </p:nvPr>
        </p:nvSpPr>
        <p:spPr>
          <a:xfrm>
            <a:off x="275150" y="1182350"/>
            <a:ext cx="8520600" cy="3416400"/>
          </a:xfrm>
          <a:prstGeom prst="rect">
            <a:avLst/>
          </a:prstGeom>
        </p:spPr>
        <p:txBody>
          <a:bodyPr anchorCtr="0" anchor="t" bIns="91425" lIns="91425" rIns="91425" wrap="square" tIns="91425">
            <a:noAutofit/>
          </a:bodyPr>
          <a:lstStyle/>
          <a:p>
            <a:pPr lvl="0">
              <a:spcBef>
                <a:spcPts val="0"/>
              </a:spcBef>
              <a:buNone/>
            </a:pPr>
            <a:r>
              <a:rPr lang="zh-TW" sz="2400">
                <a:solidFill>
                  <a:schemeClr val="accent2"/>
                </a:solidFill>
                <a:highlight>
                  <a:srgbClr val="FFFFFF"/>
                </a:highlight>
              </a:rPr>
              <a:t>During the ancient times, there were bandits all over the place. Thus, most of the residents would hide in mountains. As for the rest who stayed in the village, they would release flying lanterns as a signal to let the people in the mountains know that the bandits had gone away. Moreover, it was a way to let them know that they were safe. It happened on Juanuary 15, which was on the Lantern Festival. After that, it became a special custom in Taiwan.</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5" name="Shape 65"/>
        <p:cNvGrpSpPr/>
        <p:nvPr/>
      </p:nvGrpSpPr>
      <p:grpSpPr>
        <a:xfrm>
          <a:off x="0" y="0"/>
          <a:ext cx="0" cy="0"/>
          <a:chOff x="0" y="0"/>
          <a:chExt cx="0" cy="0"/>
        </a:xfrm>
      </p:grpSpPr>
      <p:sp>
        <p:nvSpPr>
          <p:cNvPr id="66" name="Shape 66"/>
          <p:cNvSpPr txBox="1"/>
          <p:nvPr>
            <p:ph type="title"/>
          </p:nvPr>
        </p:nvSpPr>
        <p:spPr>
          <a:xfrm>
            <a:off x="311700" y="445025"/>
            <a:ext cx="8520600" cy="572700"/>
          </a:xfrm>
          <a:prstGeom prst="rect">
            <a:avLst/>
          </a:prstGeom>
        </p:spPr>
        <p:txBody>
          <a:bodyPr anchorCtr="0" anchor="t" bIns="91425" lIns="91425" rIns="91425" wrap="square" tIns="91425">
            <a:noAutofit/>
          </a:bodyPr>
          <a:lstStyle/>
          <a:p>
            <a:pPr lvl="0">
              <a:spcBef>
                <a:spcPts val="0"/>
              </a:spcBef>
              <a:buNone/>
            </a:pPr>
            <a:r>
              <a:rPr lang="zh-TW"/>
              <a:t>The Festival</a:t>
            </a:r>
          </a:p>
        </p:txBody>
      </p:sp>
      <p:sp>
        <p:nvSpPr>
          <p:cNvPr id="67" name="Shape 67"/>
          <p:cNvSpPr txBox="1"/>
          <p:nvPr>
            <p:ph idx="1" type="body"/>
          </p:nvPr>
        </p:nvSpPr>
        <p:spPr>
          <a:xfrm>
            <a:off x="311700" y="1152475"/>
            <a:ext cx="8520600" cy="3416400"/>
          </a:xfrm>
          <a:prstGeom prst="rect">
            <a:avLst/>
          </a:prstGeom>
        </p:spPr>
        <p:txBody>
          <a:bodyPr anchorCtr="0" anchor="t" bIns="91425" lIns="91425" rIns="91425" wrap="square" tIns="91425">
            <a:noAutofit/>
          </a:bodyPr>
          <a:lstStyle/>
          <a:p>
            <a:pPr lvl="0">
              <a:spcBef>
                <a:spcPts val="0"/>
              </a:spcBef>
              <a:buNone/>
            </a:pPr>
            <a:r>
              <a:rPr lang="zh-TW" sz="2200">
                <a:solidFill>
                  <a:srgbClr val="000000"/>
                </a:solidFill>
              </a:rPr>
              <a:t>People release sky lanterns to make wishes and celebrate Lantern Festival with family and friends.</a:t>
            </a:r>
          </a:p>
        </p:txBody>
      </p:sp>
      <p:pic>
        <p:nvPicPr>
          <p:cNvPr descr="8527084387_027f40cba9_o.jpg" id="68" name="Shape 68"/>
          <p:cNvPicPr preferRelativeResize="0"/>
          <p:nvPr/>
        </p:nvPicPr>
        <p:blipFill>
          <a:blip r:embed="rId3">
            <a:alphaModFix/>
          </a:blip>
          <a:stretch>
            <a:fillRect/>
          </a:stretch>
        </p:blipFill>
        <p:spPr>
          <a:xfrm>
            <a:off x="311700" y="2186921"/>
            <a:ext cx="3908750" cy="2607850"/>
          </a:xfrm>
          <a:prstGeom prst="rect">
            <a:avLst/>
          </a:prstGeom>
          <a:noFill/>
          <a:ln>
            <a:noFill/>
          </a:ln>
        </p:spPr>
      </p:pic>
      <p:pic>
        <p:nvPicPr>
          <p:cNvPr descr="23163763_1434994459903098_649281499_n.jpg" id="69" name="Shape 69"/>
          <p:cNvPicPr preferRelativeResize="0"/>
          <p:nvPr/>
        </p:nvPicPr>
        <p:blipFill>
          <a:blip r:embed="rId4">
            <a:alphaModFix/>
          </a:blip>
          <a:stretch>
            <a:fillRect/>
          </a:stretch>
        </p:blipFill>
        <p:spPr>
          <a:xfrm>
            <a:off x="4527450" y="2186925"/>
            <a:ext cx="4108550" cy="26078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3" name="Shape 73"/>
        <p:cNvGrpSpPr/>
        <p:nvPr/>
      </p:nvGrpSpPr>
      <p:grpSpPr>
        <a:xfrm>
          <a:off x="0" y="0"/>
          <a:ext cx="0" cy="0"/>
          <a:chOff x="0" y="0"/>
          <a:chExt cx="0" cy="0"/>
        </a:xfrm>
      </p:grpSpPr>
      <p:sp>
        <p:nvSpPr>
          <p:cNvPr id="74" name="Shape 74"/>
          <p:cNvSpPr txBox="1"/>
          <p:nvPr>
            <p:ph type="title"/>
          </p:nvPr>
        </p:nvSpPr>
        <p:spPr>
          <a:xfrm>
            <a:off x="311700" y="445025"/>
            <a:ext cx="8520600" cy="981000"/>
          </a:xfrm>
          <a:prstGeom prst="rect">
            <a:avLst/>
          </a:prstGeom>
        </p:spPr>
        <p:txBody>
          <a:bodyPr anchorCtr="0" anchor="t" bIns="91425" lIns="91425" rIns="91425" wrap="square" tIns="91425">
            <a:noAutofit/>
          </a:bodyPr>
          <a:lstStyle/>
          <a:p>
            <a:pPr lvl="0">
              <a:spcBef>
                <a:spcPts val="0"/>
              </a:spcBef>
              <a:buNone/>
            </a:pPr>
            <a:r>
              <a:rPr lang="zh-TW" sz="2300"/>
              <a:t>You can write down your new year’s wishes on the sky lanterns.</a:t>
            </a:r>
          </a:p>
        </p:txBody>
      </p:sp>
      <p:pic>
        <p:nvPicPr>
          <p:cNvPr descr="1.1_91.jpg" id="75" name="Shape 75"/>
          <p:cNvPicPr preferRelativeResize="0"/>
          <p:nvPr/>
        </p:nvPicPr>
        <p:blipFill rotWithShape="1">
          <a:blip r:embed="rId3">
            <a:alphaModFix/>
          </a:blip>
          <a:srcRect b="0" l="0" r="0" t="0"/>
          <a:stretch/>
        </p:blipFill>
        <p:spPr>
          <a:xfrm>
            <a:off x="387200" y="1426025"/>
            <a:ext cx="8101276" cy="33496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9" name="Shape 79"/>
        <p:cNvGrpSpPr/>
        <p:nvPr/>
      </p:nvGrpSpPr>
      <p:grpSpPr>
        <a:xfrm>
          <a:off x="0" y="0"/>
          <a:ext cx="0" cy="0"/>
          <a:chOff x="0" y="0"/>
          <a:chExt cx="0" cy="0"/>
        </a:xfrm>
      </p:grpSpPr>
      <p:sp>
        <p:nvSpPr>
          <p:cNvPr id="80" name="Shape 80"/>
          <p:cNvSpPr txBox="1"/>
          <p:nvPr>
            <p:ph idx="1" type="body"/>
          </p:nvPr>
        </p:nvSpPr>
        <p:spPr>
          <a:xfrm>
            <a:off x="311700" y="1152475"/>
            <a:ext cx="8520600" cy="3416400"/>
          </a:xfrm>
          <a:prstGeom prst="rect">
            <a:avLst/>
          </a:prstGeom>
        </p:spPr>
        <p:txBody>
          <a:bodyPr anchorCtr="0" anchor="t" bIns="91425" lIns="91425" rIns="91425" wrap="square" tIns="91425">
            <a:noAutofit/>
          </a:bodyPr>
          <a:lstStyle/>
          <a:p>
            <a:pPr lvl="0">
              <a:spcBef>
                <a:spcPts val="0"/>
              </a:spcBef>
              <a:buNone/>
            </a:pPr>
            <a:r>
              <a:t/>
            </a:r>
            <a:endParaRPr/>
          </a:p>
        </p:txBody>
      </p:sp>
      <p:pic>
        <p:nvPicPr>
          <p:cNvPr descr="23191850_1434310319971512_1936963559_o.jpg" id="81" name="Shape 81"/>
          <p:cNvPicPr preferRelativeResize="0"/>
          <p:nvPr/>
        </p:nvPicPr>
        <p:blipFill>
          <a:blip r:embed="rId3">
            <a:alphaModFix/>
          </a:blip>
          <a:stretch>
            <a:fillRect/>
          </a:stretch>
        </p:blipFill>
        <p:spPr>
          <a:xfrm>
            <a:off x="5177150" y="2627450"/>
            <a:ext cx="3502749" cy="2312305"/>
          </a:xfrm>
          <a:prstGeom prst="rect">
            <a:avLst/>
          </a:prstGeom>
          <a:noFill/>
          <a:ln>
            <a:noFill/>
          </a:ln>
        </p:spPr>
      </p:pic>
      <p:pic>
        <p:nvPicPr>
          <p:cNvPr descr="23201664_2037998849769973_1388192491_n.jpg" id="82" name="Shape 82"/>
          <p:cNvPicPr preferRelativeResize="0"/>
          <p:nvPr/>
        </p:nvPicPr>
        <p:blipFill>
          <a:blip r:embed="rId4">
            <a:alphaModFix/>
          </a:blip>
          <a:stretch>
            <a:fillRect/>
          </a:stretch>
        </p:blipFill>
        <p:spPr>
          <a:xfrm>
            <a:off x="5177150" y="155025"/>
            <a:ext cx="3502750" cy="2333701"/>
          </a:xfrm>
          <a:prstGeom prst="rect">
            <a:avLst/>
          </a:prstGeom>
          <a:noFill/>
          <a:ln>
            <a:noFill/>
          </a:ln>
        </p:spPr>
      </p:pic>
      <p:pic>
        <p:nvPicPr>
          <p:cNvPr descr="4aa727e578a83.jpg" id="83" name="Shape 83"/>
          <p:cNvPicPr preferRelativeResize="0"/>
          <p:nvPr/>
        </p:nvPicPr>
        <p:blipFill>
          <a:blip r:embed="rId5">
            <a:alphaModFix/>
          </a:blip>
          <a:stretch>
            <a:fillRect/>
          </a:stretch>
        </p:blipFill>
        <p:spPr>
          <a:xfrm>
            <a:off x="223475" y="1001125"/>
            <a:ext cx="4655918" cy="30824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Shape 88"/>
          <p:cNvSpPr txBox="1"/>
          <p:nvPr>
            <p:ph type="title"/>
          </p:nvPr>
        </p:nvSpPr>
        <p:spPr>
          <a:xfrm>
            <a:off x="311700" y="445025"/>
            <a:ext cx="8520600" cy="572700"/>
          </a:xfrm>
          <a:prstGeom prst="rect">
            <a:avLst/>
          </a:prstGeom>
        </p:spPr>
        <p:txBody>
          <a:bodyPr anchorCtr="0" anchor="t" bIns="91425" lIns="91425" rIns="91425" wrap="square" tIns="91425">
            <a:noAutofit/>
          </a:bodyPr>
          <a:lstStyle/>
          <a:p>
            <a:pPr lvl="0">
              <a:spcBef>
                <a:spcPts val="0"/>
              </a:spcBef>
              <a:buNone/>
            </a:pPr>
            <a:r>
              <a:rPr lang="zh-TW" sz="2400"/>
              <a:t>There are various charms and activities for tourists to have fun and experience the festival. </a:t>
            </a:r>
          </a:p>
        </p:txBody>
      </p:sp>
      <p:pic>
        <p:nvPicPr>
          <p:cNvPr descr="23163886_2038001659769692_1100809209_n.jpg" id="89" name="Shape 89"/>
          <p:cNvPicPr preferRelativeResize="0"/>
          <p:nvPr/>
        </p:nvPicPr>
        <p:blipFill>
          <a:blip r:embed="rId3">
            <a:alphaModFix/>
          </a:blip>
          <a:stretch>
            <a:fillRect/>
          </a:stretch>
        </p:blipFill>
        <p:spPr>
          <a:xfrm>
            <a:off x="485350" y="1514425"/>
            <a:ext cx="3061450" cy="2032800"/>
          </a:xfrm>
          <a:prstGeom prst="rect">
            <a:avLst/>
          </a:prstGeom>
          <a:noFill/>
          <a:ln>
            <a:noFill/>
          </a:ln>
        </p:spPr>
      </p:pic>
      <p:pic>
        <p:nvPicPr>
          <p:cNvPr descr="23191805_1434304529972091_738839917_o.jpg" id="90" name="Shape 90"/>
          <p:cNvPicPr preferRelativeResize="0"/>
          <p:nvPr/>
        </p:nvPicPr>
        <p:blipFill rotWithShape="1">
          <a:blip r:embed="rId4">
            <a:alphaModFix/>
          </a:blip>
          <a:srcRect b="0" l="18586" r="0" t="0"/>
          <a:stretch/>
        </p:blipFill>
        <p:spPr>
          <a:xfrm>
            <a:off x="4425150" y="1514425"/>
            <a:ext cx="2923049" cy="26925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4" name="Shape 94"/>
        <p:cNvGrpSpPr/>
        <p:nvPr/>
      </p:nvGrpSpPr>
      <p:grpSpPr>
        <a:xfrm>
          <a:off x="0" y="0"/>
          <a:ext cx="0" cy="0"/>
          <a:chOff x="0" y="0"/>
          <a:chExt cx="0" cy="0"/>
        </a:xfrm>
      </p:grpSpPr>
      <p:sp>
        <p:nvSpPr>
          <p:cNvPr id="95" name="Shape 95"/>
          <p:cNvSpPr txBox="1"/>
          <p:nvPr>
            <p:ph idx="1" type="body"/>
          </p:nvPr>
        </p:nvSpPr>
        <p:spPr>
          <a:xfrm>
            <a:off x="151250" y="2034800"/>
            <a:ext cx="8520600" cy="950700"/>
          </a:xfrm>
          <a:prstGeom prst="rect">
            <a:avLst/>
          </a:prstGeom>
        </p:spPr>
        <p:txBody>
          <a:bodyPr anchorCtr="0" anchor="t" bIns="91425" lIns="91425" rIns="91425" wrap="square" tIns="91425">
            <a:noAutofit/>
          </a:bodyPr>
          <a:lstStyle/>
          <a:p>
            <a:pPr lvl="0" algn="ctr">
              <a:spcBef>
                <a:spcPts val="0"/>
              </a:spcBef>
              <a:buNone/>
            </a:pPr>
            <a:r>
              <a:rPr i="1" lang="zh-TW" sz="3600">
                <a:solidFill>
                  <a:srgbClr val="3D85C6"/>
                </a:solidFill>
                <a:latin typeface="Times New Roman"/>
                <a:ea typeface="Times New Roman"/>
                <a:cs typeface="Times New Roman"/>
                <a:sym typeface="Times New Roman"/>
              </a:rPr>
              <a:t>Dreams and hopes soaring high in the sky.</a:t>
            </a: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