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2017/11/3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2017/11/3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2017/11/3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2017/11/3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2017/11/3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2017/11/3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2017/11/3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67744" y="1556792"/>
            <a:ext cx="6172200" cy="1894362"/>
          </a:xfrm>
        </p:spPr>
        <p:txBody>
          <a:bodyPr/>
          <a:lstStyle/>
          <a:p>
            <a:r>
              <a:rPr lang="en-US" altLang="zh-TW" sz="6600" dirty="0" smtClean="0">
                <a:solidFill>
                  <a:schemeClr val="tx1"/>
                </a:solidFill>
                <a:latin typeface="+mn-lt"/>
              </a:rPr>
              <a:t>Culture Box</a:t>
            </a:r>
            <a:r>
              <a:rPr lang="en-US" altLang="zh-TW" dirty="0" smtClean="0">
                <a:latin typeface="Lucida Handwriting" pitchFamily="66" charset="0"/>
              </a:rPr>
              <a:t/>
            </a:r>
            <a:br>
              <a:rPr lang="en-US" altLang="zh-TW" dirty="0" smtClean="0">
                <a:latin typeface="Lucida Handwriting" pitchFamily="66" charset="0"/>
              </a:rPr>
            </a:br>
            <a:endParaRPr lang="zh-TW" altLang="en-US" dirty="0">
              <a:latin typeface="Lucida Handwriting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71800" y="3356992"/>
            <a:ext cx="6172200" cy="1371600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solidFill>
                  <a:schemeClr val="tx1"/>
                </a:solidFill>
              </a:rPr>
              <a:t>(4)Ghost month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5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5381" y="312738"/>
            <a:ext cx="7467600" cy="1143000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solidFill>
                  <a:schemeClr val="tx1"/>
                </a:solidFill>
                <a:latin typeface="+mn-lt"/>
              </a:rPr>
              <a:t>The origin of ghost month</a:t>
            </a:r>
            <a:endParaRPr lang="zh-TW" alt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7975" y="1556792"/>
            <a:ext cx="7126461" cy="3168352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T</a:t>
            </a:r>
            <a:r>
              <a:rPr lang="en-US" altLang="zh-TW" sz="2800" dirty="0" smtClean="0"/>
              <a:t>he </a:t>
            </a:r>
            <a:r>
              <a:rPr lang="en-US" altLang="zh-TW" sz="2800" dirty="0"/>
              <a:t>seventh lunar month has come to be known as Ghost Month, celebrated as a time when </a:t>
            </a:r>
            <a:r>
              <a:rPr lang="en-US" altLang="zh-TW" sz="2800" dirty="0" smtClean="0"/>
              <a:t>ghosts </a:t>
            </a:r>
            <a:r>
              <a:rPr lang="en-US" altLang="zh-TW" sz="2800" dirty="0"/>
              <a:t>from the underworld, come back to earth.</a:t>
            </a:r>
            <a:endParaRPr lang="zh-TW" altLang="en-US" sz="2800" dirty="0"/>
          </a:p>
        </p:txBody>
      </p:sp>
      <p:sp>
        <p:nvSpPr>
          <p:cNvPr id="5" name="AutoShape 2" descr="「可愛幽靈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4" descr="「可愛幽靈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24944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「鬼門開」的圖片搜尋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18029"/>
            <a:ext cx="4032448" cy="276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39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chemeClr val="tx1"/>
                </a:solidFill>
                <a:latin typeface="+mn-lt"/>
              </a:rPr>
              <a:t>Taboos during ghost month</a:t>
            </a:r>
            <a:endParaRPr lang="zh-TW" altLang="en-US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內容版面配置區 4" descr="下載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1559" y="1662217"/>
            <a:ext cx="3357587" cy="2186055"/>
          </a:xfrm>
          <a:prstGeom prst="rect">
            <a:avLst/>
          </a:prstGeom>
        </p:spPr>
      </p:pic>
      <p:pic>
        <p:nvPicPr>
          <p:cNvPr id="6" name="圖片 5" descr="1426751990-267042408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973" y="1662217"/>
            <a:ext cx="3500462" cy="2214578"/>
          </a:xfrm>
          <a:prstGeom prst="rect">
            <a:avLst/>
          </a:prstGeom>
        </p:spPr>
      </p:pic>
      <p:pic>
        <p:nvPicPr>
          <p:cNvPr id="7" name="圖片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077072"/>
            <a:ext cx="3357586" cy="2210022"/>
          </a:xfrm>
          <a:prstGeom prst="rect">
            <a:avLst/>
          </a:prstGeom>
        </p:spPr>
      </p:pic>
      <p:pic>
        <p:nvPicPr>
          <p:cNvPr id="8" name="內容版面配置區 7" descr="下載 (1).jp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4736718" y="4034735"/>
            <a:ext cx="3370411" cy="230668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860032" y="6435357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(Ouija board)</a:t>
            </a:r>
            <a:endParaRPr lang="zh-TW" altLang="en-US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1924" y="643535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(</a:t>
            </a:r>
            <a:r>
              <a:rPr lang="ja-JP" altLang="en-US" dirty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こっくりさま</a:t>
            </a:r>
            <a:r>
              <a:rPr lang="en-US" altLang="ja-JP" dirty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)</a:t>
            </a:r>
            <a:endParaRPr lang="zh-TW" altLang="en-US" dirty="0">
              <a:solidFill>
                <a:srgbClr val="FF0000"/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11" name="禁止標誌 10"/>
          <p:cNvSpPr/>
          <p:nvPr/>
        </p:nvSpPr>
        <p:spPr>
          <a:xfrm>
            <a:off x="4657973" y="1662218"/>
            <a:ext cx="714380" cy="785818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禁止標誌 11"/>
          <p:cNvSpPr/>
          <p:nvPr/>
        </p:nvSpPr>
        <p:spPr>
          <a:xfrm>
            <a:off x="611559" y="4092851"/>
            <a:ext cx="714380" cy="78581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禁止標誌 12"/>
          <p:cNvSpPr/>
          <p:nvPr/>
        </p:nvSpPr>
        <p:spPr>
          <a:xfrm>
            <a:off x="4736718" y="4054752"/>
            <a:ext cx="714380" cy="785818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禁止標誌 13"/>
          <p:cNvSpPr/>
          <p:nvPr/>
        </p:nvSpPr>
        <p:spPr>
          <a:xfrm>
            <a:off x="586463" y="1662218"/>
            <a:ext cx="714380" cy="785818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AutoShape 2" descr="「鬼月游泳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3" y="4077072"/>
            <a:ext cx="3382683" cy="221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禁止標誌 3"/>
          <p:cNvSpPr/>
          <p:nvPr/>
        </p:nvSpPr>
        <p:spPr>
          <a:xfrm>
            <a:off x="566724" y="4092851"/>
            <a:ext cx="836924" cy="785818"/>
          </a:xfrm>
          <a:prstGeom prst="noSmoking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9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466056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solidFill>
                  <a:schemeClr val="tx1"/>
                </a:solidFill>
                <a:latin typeface="+mn-lt"/>
              </a:rPr>
              <a:t>Ghost festival</a:t>
            </a:r>
            <a:endParaRPr lang="zh-TW" alt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6464" y="1556792"/>
            <a:ext cx="4464496" cy="2109614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July 15th of traditional lunar calendar</a:t>
            </a:r>
          </a:p>
          <a:p>
            <a:r>
              <a:rPr lang="en-US" altLang="zh-TW" sz="3200" dirty="0" err="1"/>
              <a:t>Zhongyuan</a:t>
            </a:r>
            <a:r>
              <a:rPr lang="en-US" altLang="zh-TW" sz="3200" dirty="0"/>
              <a:t> </a:t>
            </a:r>
            <a:r>
              <a:rPr lang="en-US" altLang="zh-TW" sz="3200" dirty="0" smtClean="0"/>
              <a:t>Purdue</a:t>
            </a:r>
          </a:p>
          <a:p>
            <a:pPr marL="0" indent="0">
              <a:buNone/>
            </a:pPr>
            <a:endParaRPr lang="en-US" altLang="zh-TW" sz="3200" dirty="0" smtClean="0"/>
          </a:p>
          <a:p>
            <a:endParaRPr lang="en-US" altLang="zh-TW" sz="3200" b="1" dirty="0" smtClean="0"/>
          </a:p>
          <a:p>
            <a:endParaRPr lang="zh-TW" altLang="en-US" sz="3200" b="1" dirty="0"/>
          </a:p>
        </p:txBody>
      </p:sp>
      <p:pic>
        <p:nvPicPr>
          <p:cNvPr id="1028" name="Picture 4" descr="「中元普渡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7"/>
            <a:ext cx="3456384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「中元節 燒金紙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33" y="3933056"/>
            <a:ext cx="37842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zh-TW" altLang="en-US" dirty="0"/>
          </a:p>
        </p:txBody>
      </p:sp>
      <p:pic>
        <p:nvPicPr>
          <p:cNvPr id="3074" name="Picture 2" descr="「中元普渡 供品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77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>
                <a:solidFill>
                  <a:schemeClr val="tx1"/>
                </a:solidFill>
              </a:rPr>
              <a:t>Grappling with the Ghosts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4104456" cy="463573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3500" dirty="0" smtClean="0"/>
              <a:t>In </a:t>
            </a:r>
            <a:r>
              <a:rPr lang="en-US" altLang="zh-TW" sz="3500" dirty="0" err="1" smtClean="0"/>
              <a:t>Yilan</a:t>
            </a:r>
            <a:r>
              <a:rPr lang="en-US" altLang="zh-TW" sz="3500" dirty="0"/>
              <a:t>, the end of ghost month is marked by a pole-climbing competition. </a:t>
            </a:r>
            <a:endParaRPr lang="en-US" altLang="zh-TW" sz="3500" dirty="0" smtClean="0"/>
          </a:p>
          <a:p>
            <a:pPr marL="0" indent="0">
              <a:buNone/>
            </a:pPr>
            <a:endParaRPr lang="en-US" altLang="zh-TW" sz="3500" dirty="0" smtClean="0"/>
          </a:p>
          <a:p>
            <a:r>
              <a:rPr lang="en-US" altLang="zh-TW" sz="3500" dirty="0" smtClean="0"/>
              <a:t>It </a:t>
            </a:r>
            <a:r>
              <a:rPr lang="en-US" altLang="zh-TW" sz="3500" dirty="0"/>
              <a:t>is now one of the three most famous traditional festivities in Taiwan.</a:t>
            </a:r>
            <a:r>
              <a:rPr lang="en-US" altLang="zh-TW" sz="3800" dirty="0"/>
              <a:t> </a:t>
            </a:r>
            <a:endParaRPr lang="zh-TW" altLang="zh-TW" sz="3800" dirty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47" y="3933056"/>
            <a:ext cx="3810000" cy="2448272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47" y="1196752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34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</TotalTime>
  <Words>91</Words>
  <Application>Microsoft Office PowerPoint</Application>
  <PresentationFormat>如螢幕大小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壁窗</vt:lpstr>
      <vt:lpstr>Culture Box </vt:lpstr>
      <vt:lpstr>The origin of ghost month</vt:lpstr>
      <vt:lpstr>Taboos during ghost month</vt:lpstr>
      <vt:lpstr>Ghost festival</vt:lpstr>
      <vt:lpstr>Grappling with the Ghosts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Box</dc:title>
  <dc:creator>user</dc:creator>
  <cp:lastModifiedBy>USER</cp:lastModifiedBy>
  <cp:revision>9</cp:revision>
  <dcterms:created xsi:type="dcterms:W3CDTF">2017-11-02T16:09:11Z</dcterms:created>
  <dcterms:modified xsi:type="dcterms:W3CDTF">2017-11-03T07:48:05Z</dcterms:modified>
</cp:coreProperties>
</file>