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TW"/>
              <a:t>New Year’s Eve</a:t>
            </a:r>
          </a:p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桃園/ Taoyuan - 家裏| 2015 🐑 年，年三十團圓飯。 | Blowing Puffer ...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3100" y="0"/>
            <a:ext cx="45809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1972675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800">
                <a:latin typeface="Times New Roman"/>
                <a:ea typeface="Times New Roman"/>
                <a:cs typeface="Times New Roman"/>
                <a:sym typeface="Times New Roman"/>
              </a:rPr>
              <a:t>Zodiac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Nian - Wikipedia bahasa Indonesia, ensiklopedia bebas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752" y="0"/>
            <a:ext cx="310324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纯红色背景免费图片- Public Domain Pictures"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51" y="0"/>
            <a:ext cx="2397398" cy="2201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免费矢量图: 烟花爆竹, 香肠, 中国饼干, 焰火, 新年除夕, 烟火, 烟火条 ..."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7500" y="2318725"/>
            <a:ext cx="2333251" cy="23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1939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i="1" lang="zh-TW" sz="4800">
                <a:latin typeface="Times New Roman"/>
                <a:ea typeface="Times New Roman"/>
                <a:cs typeface="Times New Roman"/>
                <a:sym typeface="Times New Roman"/>
              </a:rPr>
              <a:t>Rice Cake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89125" y="3619452"/>
            <a:ext cx="2808000" cy="121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File-Guangdong Nianguo.jpg - Wikimedia Commons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150" y="0"/>
            <a:ext cx="540085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2311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>
                <a:latin typeface="Times New Roman"/>
                <a:ea typeface="Times New Roman"/>
                <a:cs typeface="Times New Roman"/>
                <a:sym typeface="Times New Roman"/>
              </a:rPr>
              <a:t>Fish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3876852"/>
            <a:ext cx="2808000" cy="69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乾煎魚, 胖子小吃, 八德店, 台北| bryan... | Flickr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100" y="0"/>
            <a:ext cx="52939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106325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/>
              <a:t>Noodles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4001627"/>
            <a:ext cx="2808000" cy="56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面条- 维基百科，自由的百科全书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325" y="0"/>
            <a:ext cx="52136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