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CAF985E-2E6E-4B07-8C3E-A25DB756D0B6}" type="datetimeFigureOut">
              <a:rPr lang="zh-TW" altLang="en-US" smtClean="0"/>
              <a:t>2017/11/3</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9A85972F-BC65-410E-8E1B-51879B661CF5}"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CAF985E-2E6E-4B07-8C3E-A25DB756D0B6}" type="datetimeFigureOut">
              <a:rPr lang="zh-TW" altLang="en-US" smtClean="0"/>
              <a:t>2017/11/3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A85972F-BC65-410E-8E1B-51879B661CF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4CAF985E-2E6E-4B07-8C3E-A25DB756D0B6}" type="datetimeFigureOut">
              <a:rPr lang="zh-TW" altLang="en-US" smtClean="0"/>
              <a:t>2017/11/3</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9A85972F-BC65-410E-8E1B-51879B661CF5}"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4CAF985E-2E6E-4B07-8C3E-A25DB756D0B6}" type="datetimeFigureOut">
              <a:rPr lang="zh-TW" altLang="en-US" smtClean="0"/>
              <a:t>2017/11/3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9A85972F-BC65-410E-8E1B-51879B661CF5}" type="slidenum">
              <a:rPr lang="zh-TW" altLang="en-US" smtClean="0"/>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4CAF985E-2E6E-4B07-8C3E-A25DB756D0B6}" type="datetimeFigureOut">
              <a:rPr lang="zh-TW" altLang="en-US" smtClean="0"/>
              <a:t>2017/11/3</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A85972F-BC65-410E-8E1B-51879B661CF5}" type="slidenum">
              <a:rPr lang="zh-TW" altLang="en-US" smtClean="0"/>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4CAF985E-2E6E-4B07-8C3E-A25DB756D0B6}" type="datetimeFigureOut">
              <a:rPr lang="zh-TW" altLang="en-US" smtClean="0"/>
              <a:t>2017/11/3</a:t>
            </a:fld>
            <a:endParaRPr lang="zh-TW" altLang="en-US"/>
          </a:p>
        </p:txBody>
      </p:sp>
      <p:sp>
        <p:nvSpPr>
          <p:cNvPr id="10" name="投影片編號版面配置區 9"/>
          <p:cNvSpPr>
            <a:spLocks noGrp="1"/>
          </p:cNvSpPr>
          <p:nvPr>
            <p:ph type="sldNum" sz="quarter" idx="16"/>
          </p:nvPr>
        </p:nvSpPr>
        <p:spPr/>
        <p:txBody>
          <a:bodyPr rtlCol="0"/>
          <a:lstStyle/>
          <a:p>
            <a:fld id="{9A85972F-BC65-410E-8E1B-51879B661CF5}" type="slidenum">
              <a:rPr lang="zh-TW" altLang="en-US" smtClean="0"/>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4CAF985E-2E6E-4B07-8C3E-A25DB756D0B6}" type="datetimeFigureOut">
              <a:rPr lang="zh-TW" altLang="en-US" smtClean="0"/>
              <a:t>2017/11/3</a:t>
            </a:fld>
            <a:endParaRPr lang="zh-TW" altLang="en-US"/>
          </a:p>
        </p:txBody>
      </p:sp>
      <p:sp>
        <p:nvSpPr>
          <p:cNvPr id="12" name="投影片編號版面配置區 11"/>
          <p:cNvSpPr>
            <a:spLocks noGrp="1"/>
          </p:cNvSpPr>
          <p:nvPr>
            <p:ph type="sldNum" sz="quarter" idx="16"/>
          </p:nvPr>
        </p:nvSpPr>
        <p:spPr/>
        <p:txBody>
          <a:bodyPr rtlCol="0"/>
          <a:lstStyle/>
          <a:p>
            <a:fld id="{9A85972F-BC65-410E-8E1B-51879B661CF5}" type="slidenum">
              <a:rPr lang="zh-TW" altLang="en-US" smtClean="0"/>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CAF985E-2E6E-4B07-8C3E-A25DB756D0B6}" type="datetimeFigureOut">
              <a:rPr lang="zh-TW" altLang="en-US" smtClean="0"/>
              <a:t>2017/11/3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9A85972F-BC65-410E-8E1B-51879B661CF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CAF985E-2E6E-4B07-8C3E-A25DB756D0B6}" type="datetimeFigureOut">
              <a:rPr lang="zh-TW" altLang="en-US" smtClean="0"/>
              <a:t>2017/11/3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9A85972F-BC65-410E-8E1B-51879B661CF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4CAF985E-2E6E-4B07-8C3E-A25DB756D0B6}" type="datetimeFigureOut">
              <a:rPr lang="zh-TW" altLang="en-US" smtClean="0"/>
              <a:t>2017/11/3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9A85972F-BC65-410E-8E1B-51879B661CF5}" type="slidenum">
              <a:rPr lang="zh-TW" altLang="en-US" smtClean="0"/>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4CAF985E-2E6E-4B07-8C3E-A25DB756D0B6}" type="datetimeFigureOut">
              <a:rPr lang="zh-TW" altLang="en-US" smtClean="0"/>
              <a:t>2017/11/3</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9A85972F-BC65-410E-8E1B-51879B661CF5}" type="slidenum">
              <a:rPr lang="zh-TW" altLang="en-US" smtClean="0"/>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CAF985E-2E6E-4B07-8C3E-A25DB756D0B6}" type="datetimeFigureOut">
              <a:rPr lang="zh-TW" altLang="en-US" smtClean="0"/>
              <a:t>2017/11/3</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A85972F-BC65-410E-8E1B-51879B661CF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4800" dirty="0" smtClean="0"/>
              <a:t>Dragon Boat Festival</a:t>
            </a:r>
            <a:endParaRPr lang="zh-TW" altLang="en-US" sz="4800" dirty="0"/>
          </a:p>
        </p:txBody>
      </p:sp>
      <p:sp>
        <p:nvSpPr>
          <p:cNvPr id="3" name="副標題 2"/>
          <p:cNvSpPr>
            <a:spLocks noGrp="1"/>
          </p:cNvSpPr>
          <p:nvPr>
            <p:ph type="subTitle" idx="1"/>
          </p:nvPr>
        </p:nvSpPr>
        <p:spPr/>
        <p:txBody>
          <a:bodyPr/>
          <a:lstStyle/>
          <a:p>
            <a:r>
              <a:rPr lang="en-US" altLang="zh-TW" dirty="0" smtClean="0"/>
              <a:t>Group 1</a:t>
            </a:r>
            <a:endParaRPr lang="zh-TW" altLang="en-US" dirty="0"/>
          </a:p>
        </p:txBody>
      </p:sp>
    </p:spTree>
    <p:extLst>
      <p:ext uri="{BB962C8B-B14F-4D97-AF65-F5344CB8AC3E}">
        <p14:creationId xmlns:p14="http://schemas.microsoft.com/office/powerpoint/2010/main" val="1790995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Autofit/>
          </a:bodyPr>
          <a:lstStyle/>
          <a:p>
            <a:pPr marL="0" indent="0">
              <a:buNone/>
            </a:pPr>
            <a:r>
              <a:rPr lang="en-US" altLang="zh-TW" sz="9600" dirty="0" smtClean="0"/>
              <a:t>THANKS </a:t>
            </a:r>
          </a:p>
          <a:p>
            <a:pPr marL="0" indent="0">
              <a:buNone/>
            </a:pPr>
            <a:r>
              <a:rPr lang="en-US" altLang="zh-TW" sz="9600" dirty="0" smtClean="0"/>
              <a:t>FOR</a:t>
            </a:r>
          </a:p>
          <a:p>
            <a:pPr marL="0" indent="0">
              <a:buNone/>
            </a:pPr>
            <a:r>
              <a:rPr lang="en-US" altLang="zh-TW" sz="9600" dirty="0" smtClean="0"/>
              <a:t>WATCHING!</a:t>
            </a:r>
            <a:endParaRPr lang="zh-TW" altLang="en-US" sz="9600" dirty="0"/>
          </a:p>
        </p:txBody>
      </p:sp>
    </p:spTree>
    <p:extLst>
      <p:ext uri="{BB962C8B-B14F-4D97-AF65-F5344CB8AC3E}">
        <p14:creationId xmlns:p14="http://schemas.microsoft.com/office/powerpoint/2010/main" val="82058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t>
            </a:r>
            <a:r>
              <a:rPr lang="en-US" altLang="zh-TW" sz="4000" dirty="0" err="1" smtClean="0"/>
              <a:t>Origion</a:t>
            </a:r>
            <a:r>
              <a:rPr lang="en-US" altLang="zh-TW" sz="4000" dirty="0" smtClean="0"/>
              <a:t> Of  Dragon Boat Festival</a:t>
            </a:r>
            <a:endParaRPr lang="zh-TW" altLang="en-US" sz="4000" dirty="0"/>
          </a:p>
        </p:txBody>
      </p:sp>
      <p:sp>
        <p:nvSpPr>
          <p:cNvPr id="3" name="內容版面配置區 2"/>
          <p:cNvSpPr>
            <a:spLocks noGrp="1"/>
          </p:cNvSpPr>
          <p:nvPr>
            <p:ph sz="quarter" idx="1"/>
          </p:nvPr>
        </p:nvSpPr>
        <p:spPr>
          <a:xfrm>
            <a:off x="457200" y="1600200"/>
            <a:ext cx="8363272" cy="5069160"/>
          </a:xfrm>
        </p:spPr>
        <p:txBody>
          <a:bodyPr/>
          <a:lstStyle/>
          <a:p>
            <a:pPr marL="0" indent="0">
              <a:buNone/>
            </a:pPr>
            <a:r>
              <a:rPr lang="en-US" altLang="zh-TW" dirty="0" smtClean="0"/>
              <a:t>Today we’d like to </a:t>
            </a:r>
            <a:r>
              <a:rPr lang="en-US" altLang="zh-TW" dirty="0" err="1" smtClean="0"/>
              <a:t>intorduce</a:t>
            </a:r>
            <a:r>
              <a:rPr lang="en-US" altLang="zh-TW" dirty="0" smtClean="0"/>
              <a:t> the traditional </a:t>
            </a:r>
            <a:r>
              <a:rPr lang="en-US" altLang="zh-TW" dirty="0" err="1" smtClean="0"/>
              <a:t>fastival</a:t>
            </a:r>
            <a:r>
              <a:rPr lang="en-US" altLang="zh-TW" dirty="0" smtClean="0"/>
              <a:t>---The dragon boat </a:t>
            </a:r>
            <a:r>
              <a:rPr lang="en-US" altLang="zh-TW" dirty="0" err="1" smtClean="0"/>
              <a:t>fastival</a:t>
            </a:r>
            <a:r>
              <a:rPr lang="en-US" altLang="zh-TW" dirty="0" smtClean="0"/>
              <a:t>.</a:t>
            </a:r>
          </a:p>
          <a:p>
            <a:pPr marL="0" indent="0">
              <a:buNone/>
            </a:pPr>
            <a:r>
              <a:rPr lang="en-US" altLang="zh-TW" dirty="0" smtClean="0"/>
              <a:t>This </a:t>
            </a:r>
            <a:r>
              <a:rPr lang="en-US" altLang="zh-TW" dirty="0" err="1" smtClean="0"/>
              <a:t>fastival</a:t>
            </a:r>
            <a:r>
              <a:rPr lang="en-US" altLang="zh-TW" dirty="0" smtClean="0"/>
              <a:t> is a </a:t>
            </a:r>
            <a:r>
              <a:rPr lang="en-US" altLang="zh-TW" dirty="0" err="1" smtClean="0"/>
              <a:t>sighificant</a:t>
            </a:r>
            <a:r>
              <a:rPr lang="en-US" altLang="zh-TW" dirty="0" smtClean="0"/>
              <a:t> celebrated in Taiwan. </a:t>
            </a:r>
          </a:p>
          <a:p>
            <a:pPr marL="0" indent="0">
              <a:buNone/>
            </a:pPr>
            <a:r>
              <a:rPr lang="en-US" altLang="zh-TW" dirty="0" smtClean="0"/>
              <a:t>The origin of this summer festival centers around a</a:t>
            </a:r>
            <a:r>
              <a:rPr lang="zh-TW" altLang="en-US" dirty="0"/>
              <a:t> </a:t>
            </a:r>
            <a:r>
              <a:rPr lang="en-US" altLang="zh-TW" dirty="0" smtClean="0"/>
              <a:t>scholarly government official named Chu Yuan. </a:t>
            </a:r>
            <a:endParaRPr lang="zh-TW"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197153"/>
            <a:ext cx="3152800" cy="23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596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692696"/>
            <a:ext cx="8135816" cy="680120"/>
          </a:xfrm>
        </p:spPr>
        <p:txBody>
          <a:bodyPr>
            <a:normAutofit fontScale="90000"/>
          </a:bodyPr>
          <a:lstStyle/>
          <a:p>
            <a:r>
              <a:rPr lang="en-US" altLang="zh-TW" dirty="0"/>
              <a:t>Traditional Customs-dragon boat race</a:t>
            </a:r>
            <a:br>
              <a:rPr lang="en-US" altLang="zh-TW" dirty="0"/>
            </a:br>
            <a:endParaRPr lang="zh-TW" altLang="en-US" dirty="0"/>
          </a:p>
        </p:txBody>
      </p:sp>
      <p:sp>
        <p:nvSpPr>
          <p:cNvPr id="3" name="內容版面配置區 2"/>
          <p:cNvSpPr>
            <a:spLocks noGrp="1"/>
          </p:cNvSpPr>
          <p:nvPr>
            <p:ph sz="quarter" idx="1"/>
          </p:nvPr>
        </p:nvSpPr>
        <p:spPr>
          <a:xfrm>
            <a:off x="494086" y="5949280"/>
            <a:ext cx="8254378" cy="464915"/>
          </a:xfrm>
        </p:spPr>
        <p:txBody>
          <a:bodyPr>
            <a:normAutofit fontScale="92500" lnSpcReduction="10000"/>
          </a:bodyPr>
          <a:lstStyle/>
          <a:p>
            <a:pPr marL="0" indent="0">
              <a:buNone/>
            </a:pP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6242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03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Traditional Customs-rice </a:t>
            </a:r>
            <a:r>
              <a:rPr lang="en-US" altLang="zh-TW" sz="4000" dirty="0" smtClean="0"/>
              <a:t>dumpling</a:t>
            </a:r>
            <a:endParaRPr lang="zh-TW" altLang="en-US" sz="4000" dirty="0"/>
          </a:p>
        </p:txBody>
      </p:sp>
      <p:sp>
        <p:nvSpPr>
          <p:cNvPr id="3" name="內容版面配置區 2"/>
          <p:cNvSpPr>
            <a:spLocks noGrp="1"/>
          </p:cNvSpPr>
          <p:nvPr>
            <p:ph sz="quarter" idx="1"/>
          </p:nvPr>
        </p:nvSpPr>
        <p:spPr>
          <a:xfrm>
            <a:off x="467544" y="6093296"/>
            <a:ext cx="7992888" cy="392907"/>
          </a:xfrm>
        </p:spPr>
        <p:txBody>
          <a:bodyPr>
            <a:normAutofit fontScale="77500" lnSpcReduction="20000"/>
          </a:bodyPr>
          <a:lstStyle/>
          <a:p>
            <a:pPr marL="0" indent="0">
              <a:buNone/>
            </a:pP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6891372" cy="458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094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Meanings Of Those Customs</a:t>
            </a:r>
            <a:endParaRPr lang="zh-TW" altLang="en-US" dirty="0"/>
          </a:p>
        </p:txBody>
      </p:sp>
      <p:sp>
        <p:nvSpPr>
          <p:cNvPr id="3" name="內容版面配置區 2"/>
          <p:cNvSpPr>
            <a:spLocks noGrp="1"/>
          </p:cNvSpPr>
          <p:nvPr>
            <p:ph sz="quarter" idx="1"/>
          </p:nvPr>
        </p:nvSpPr>
        <p:spPr/>
        <p:txBody>
          <a:bodyPr/>
          <a:lstStyle/>
          <a:p>
            <a:pPr marL="0" indent="0">
              <a:buNone/>
            </a:pPr>
            <a:r>
              <a:rPr lang="en-US" altLang="zh-TW" dirty="0" smtClean="0"/>
              <a:t>The celebration is a time for protection from evil and disease for the rest of the year. It is done so by different practices such as hanging healthy herbs on the front door, drinking nutritious concoctions, and displaying portraits of evil's nemesis, Chung </a:t>
            </a:r>
            <a:r>
              <a:rPr lang="en-US" altLang="zh-TW" dirty="0" err="1" smtClean="0"/>
              <a:t>Kuei</a:t>
            </a:r>
            <a:r>
              <a:rPr lang="en-US" altLang="zh-TW" dirty="0" smtClean="0"/>
              <a:t>. If one manages to stand an egg on it's end at exactly 12:00 noon, the following year will be a lucky one.</a:t>
            </a:r>
            <a:endParaRPr lang="zh-TW" altLang="en-US" dirty="0"/>
          </a:p>
        </p:txBody>
      </p:sp>
    </p:spTree>
    <p:extLst>
      <p:ext uri="{BB962C8B-B14F-4D97-AF65-F5344CB8AC3E}">
        <p14:creationId xmlns:p14="http://schemas.microsoft.com/office/powerpoint/2010/main" val="264098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Hanging Healthy Herbs </a:t>
            </a:r>
            <a:endParaRPr lang="zh-TW" altLang="en-US" sz="4000" dirty="0"/>
          </a:p>
        </p:txBody>
      </p:sp>
      <p:sp>
        <p:nvSpPr>
          <p:cNvPr id="3" name="內容版面配置區 2"/>
          <p:cNvSpPr>
            <a:spLocks noGrp="1"/>
          </p:cNvSpPr>
          <p:nvPr>
            <p:ph sz="quarter" idx="1"/>
          </p:nvPr>
        </p:nvSpPr>
        <p:spPr/>
        <p:txBody>
          <a:bodyPr/>
          <a:lstStyle/>
          <a:p>
            <a:pPr marL="0" indent="0">
              <a:buNone/>
            </a:pPr>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031133" cy="412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022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D</a:t>
            </a:r>
            <a:r>
              <a:rPr lang="en-US" altLang="zh-TW" sz="4000" dirty="0" smtClean="0"/>
              <a:t>rinking Nutritious Concoctions</a:t>
            </a:r>
            <a:endParaRPr lang="zh-TW" altLang="en-US" sz="4000" dirty="0"/>
          </a:p>
        </p:txBody>
      </p:sp>
      <p:sp>
        <p:nvSpPr>
          <p:cNvPr id="3" name="內容版面配置區 2"/>
          <p:cNvSpPr>
            <a:spLocks noGrp="1"/>
          </p:cNvSpPr>
          <p:nvPr>
            <p:ph sz="quarter" idx="1"/>
          </p:nvPr>
        </p:nvSpPr>
        <p:spPr/>
        <p:txBody>
          <a:bodyPr/>
          <a:lstStyle/>
          <a:p>
            <a:pPr marL="0" indent="0">
              <a:buNone/>
            </a:pP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29" y="1707705"/>
            <a:ext cx="364579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930216"/>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05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Chung </a:t>
            </a:r>
            <a:r>
              <a:rPr lang="en-US" altLang="zh-TW" sz="4000" dirty="0" err="1"/>
              <a:t>Kuei</a:t>
            </a:r>
            <a:endParaRPr lang="zh-TW" altLang="en-US" sz="4000" dirty="0"/>
          </a:p>
        </p:txBody>
      </p:sp>
      <p:sp>
        <p:nvSpPr>
          <p:cNvPr id="3" name="內容版面配置區 2"/>
          <p:cNvSpPr>
            <a:spLocks noGrp="1"/>
          </p:cNvSpPr>
          <p:nvPr>
            <p:ph sz="quarter" idx="1"/>
          </p:nvPr>
        </p:nvSpPr>
        <p:spPr/>
        <p:txBody>
          <a:bodyPr/>
          <a:lstStyle/>
          <a:p>
            <a:pPr marL="0" indent="0">
              <a:buNone/>
            </a:pP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2548004" cy="494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87401"/>
            <a:ext cx="4364764" cy="348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32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Stand Eggs</a:t>
            </a:r>
            <a:endParaRPr lang="zh-TW" altLang="en-US" sz="4000" dirty="0"/>
          </a:p>
        </p:txBody>
      </p:sp>
      <p:sp>
        <p:nvSpPr>
          <p:cNvPr id="3" name="內容版面配置區 2"/>
          <p:cNvSpPr>
            <a:spLocks noGrp="1"/>
          </p:cNvSpPr>
          <p:nvPr>
            <p:ph sz="quarter" idx="1"/>
          </p:nvPr>
        </p:nvSpPr>
        <p:spPr/>
        <p:txBody>
          <a:bodyPr/>
          <a:lstStyle/>
          <a:p>
            <a:pPr marL="0" indent="0">
              <a:buNone/>
            </a:pPr>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5232581" cy="392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8850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TotalTime>
  <Words>149</Words>
  <Application>Microsoft Office PowerPoint</Application>
  <PresentationFormat>如螢幕大小 (4:3)</PresentationFormat>
  <Paragraphs>17</Paragraphs>
  <Slides>10</Slides>
  <Notes>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中庸</vt:lpstr>
      <vt:lpstr>Dragon Boat Festival</vt:lpstr>
      <vt:lpstr> Origion Of  Dragon Boat Festival</vt:lpstr>
      <vt:lpstr>Traditional Customs-dragon boat race </vt:lpstr>
      <vt:lpstr>Traditional Customs-rice dumpling</vt:lpstr>
      <vt:lpstr>The Meanings Of Those Customs</vt:lpstr>
      <vt:lpstr>Hanging Healthy Herbs </vt:lpstr>
      <vt:lpstr>Drinking Nutritious Concoctions</vt:lpstr>
      <vt:lpstr>Chung Kuei</vt:lpstr>
      <vt:lpstr>Stand Eggs</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Dragon Boat Festival</dc:title>
  <dc:creator>USER</dc:creator>
  <cp:lastModifiedBy>USER</cp:lastModifiedBy>
  <cp:revision>8</cp:revision>
  <dcterms:created xsi:type="dcterms:W3CDTF">2017-11-03T07:01:52Z</dcterms:created>
  <dcterms:modified xsi:type="dcterms:W3CDTF">2017-11-03T07:44:22Z</dcterms:modified>
</cp:coreProperties>
</file>