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Libre Baskerville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LibreBaskerville-bold.fntdata"/><Relationship Id="rId10" Type="http://schemas.openxmlformats.org/officeDocument/2006/relationships/slide" Target="slides/slide6.xml"/><Relationship Id="rId21" Type="http://schemas.openxmlformats.org/officeDocument/2006/relationships/font" Target="fonts/LibreBaskervill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showMasterSp="0" type="title">
  <p:cSld name="TITLE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1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ctr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None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None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6" name="Google Shape;26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30" name="Google Shape;30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7" name="Google Shape;127;p1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8" name="Google Shape;128;p1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9" name="Google Shape;129;p1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3" name="Google Shape;133;p1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4" name="Google Shape;134;p1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" name="Google Shape;48;p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showMasterSp="0" type="secHead">
  <p:cSld name="SECTION_HEADER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Baskerville"/>
              <a:buNone/>
              <a:defRPr b="1" i="0" sz="30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Google Shape;53;p4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4" name="Google Shape;54;p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58" name="Google Shape;58;p4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4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4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69" name="Google Shape;69;p4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4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4" name="Google Shape;74;p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5" name="Google Shape;75;p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" name="Google Shape;76;p5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1" name="Google Shape;81;p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3" name="Google Shape;83;p6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4" name="Google Shape;84;p6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5" name="Google Shape;85;p6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6" name="Google Shape;86;p6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" name="Google Shape;91;p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4" name="Google Shape;94;p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showMasterSp="0" type="objTx">
  <p:cSld name="OBJECT_WITH_CAPTION_TEXT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9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1" i="0" sz="2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9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00" name="Google Shape;100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04" name="Google Shape;104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6" name="Google Shape;106;p9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7" name="Google Shape;107;p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9" name="Google Shape;109;p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showMasterSp="0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3" name="Google Shape;113;p10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1" i="0" sz="2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0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4480" lvl="1" marL="64008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9050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85419" lvl="3" marL="118872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93039" lvl="4" marL="146304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87960" lvl="5" marL="173736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82879" lvl="6" marL="2011679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90500" lvl="7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85420" lvl="8" marL="256032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956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667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DE7530"/>
              </a:buClr>
              <a:buSzPts val="6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62889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FEC2AC"/>
              </a:buClr>
              <a:buSzPts val="540"/>
              <a:buFont typeface="Noto Sans Symbols"/>
              <a:buChar char="•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67461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BBC9E9"/>
              </a:buClr>
              <a:buSzPts val="612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16" name="Google Shape;116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sz="14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3" name="Google Shape;123;p1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5" name="Google Shape;15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17.png"/><Relationship Id="rId5" Type="http://schemas.openxmlformats.org/officeDocument/2006/relationships/image" Target="../media/image19.jpg"/><Relationship Id="rId6" Type="http://schemas.openxmlformats.org/officeDocument/2006/relationships/image" Target="../media/image24.jpg"/><Relationship Id="rId7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27.jpg"/><Relationship Id="rId5" Type="http://schemas.openxmlformats.org/officeDocument/2006/relationships/image" Target="../media/image3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31.png"/><Relationship Id="rId6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 amt="40000"/>
          </a:blip>
          <a:stretch>
            <a:fillRect b="0" l="0" r="0" t="0"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3F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鄭予韶    宋宛芙    胡晏綾    張宇嫻    陳姿晴</a:t>
            </a:r>
            <a:endParaRPr b="1" i="0" sz="1800" u="none" cap="none" strike="noStrike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zh-TW" sz="1800" u="none" cap="none" strike="noStrike">
                <a:solidFill>
                  <a:srgbClr val="3F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Vivian     Mei       Nana    Winny     Umi</a:t>
            </a:r>
            <a:endParaRPr b="1" i="0" sz="1800" u="none" cap="none" strike="noStrike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1" name="Google Shape;141;p13"/>
          <p:cNvSpPr txBox="1"/>
          <p:nvPr>
            <p:ph type="ctrTitle"/>
          </p:nvPr>
        </p:nvSpPr>
        <p:spPr>
          <a:xfrm>
            <a:off x="2286000" y="2564904"/>
            <a:ext cx="6172200" cy="2093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b="1" i="0" lang="zh-TW" sz="6300" u="none" cap="small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高雄</a:t>
            </a:r>
            <a:br>
              <a:rPr b="1" i="0" lang="zh-TW" sz="6300" u="none" cap="small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1" i="0" lang="zh-TW" sz="6300" u="none" cap="small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Kaohsiung</a:t>
            </a:r>
            <a:endParaRPr b="1" i="0" sz="6300" u="none" cap="small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9337" r="15814" t="0"/>
          <a:stretch/>
        </p:blipFill>
        <p:spPr>
          <a:xfrm>
            <a:off x="3635896" y="-2419"/>
            <a:ext cx="4392488" cy="686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894992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/>
          <p:nvPr/>
        </p:nvSpPr>
        <p:spPr>
          <a:xfrm>
            <a:off x="323528" y="1412776"/>
            <a:ext cx="7467600" cy="3672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三多商圈 </a:t>
            </a:r>
            <a:endParaRPr b="0" sz="3000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Sanduo </a:t>
            </a:r>
            <a:endParaRPr b="0" sz="3000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Shopping </a:t>
            </a:r>
            <a:endParaRPr b="0" sz="3000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District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t/>
            </a:r>
            <a:endParaRPr b="0" sz="3000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b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lang="zh-TW" sz="25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85 Sky Tower</a:t>
            </a:r>
            <a:endParaRPr b="0" sz="2500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737" y="1340768"/>
            <a:ext cx="8240527" cy="54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318928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/>
        </p:nvSpPr>
        <p:spPr>
          <a:xfrm>
            <a:off x="1352872" y="-27384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三多商圈 Sanduo Shopping District</a:t>
            </a:r>
            <a:b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lang="zh-TW" sz="2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高雄市立圖書館 Kaohsiung Public Library</a:t>
            </a:r>
            <a:endParaRPr b="0" sz="2000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867" y="1329295"/>
            <a:ext cx="7468267" cy="526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28" y="462944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4"/>
          <p:cNvSpPr txBox="1"/>
          <p:nvPr/>
        </p:nvSpPr>
        <p:spPr>
          <a:xfrm>
            <a:off x="1505272" y="116632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西子灣 Siziwan</a:t>
            </a:r>
            <a:br>
              <a:rPr b="0" lang="zh-TW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lang="zh-TW" sz="2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旗津 Cijin</a:t>
            </a:r>
            <a:endParaRPr b="0" sz="2000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35" name="Google Shape;23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31620"/>
            <a:ext cx="9144000" cy="609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25905"/>
            <a:ext cx="9144000" cy="609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/>
          <p:cNvPicPr preferRelativeResize="0"/>
          <p:nvPr/>
        </p:nvPicPr>
        <p:blipFill rotWithShape="1">
          <a:blip r:embed="rId7">
            <a:alphaModFix/>
          </a:blip>
          <a:srcRect b="0" l="16667" r="16666" t="0"/>
          <a:stretch/>
        </p:blipFill>
        <p:spPr>
          <a:xfrm>
            <a:off x="-1954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1" y="1458699"/>
            <a:ext cx="7920879" cy="528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318928"/>
            <a:ext cx="720080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1352872" y="-99392"/>
            <a:ext cx="7467600" cy="1440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lang="zh-TW" sz="2775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世運 (國家體育園區) </a:t>
            </a:r>
            <a:endParaRPr b="0" sz="2775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lang="zh-TW" sz="2775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World Games (National Sports Complex)</a:t>
            </a:r>
            <a:br>
              <a:rPr b="0" lang="zh-TW" sz="2775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lang="zh-TW" sz="185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國家體育場 National Stadium</a:t>
            </a:r>
            <a:endParaRPr b="0" sz="1850" cap="small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type="title"/>
          </p:nvPr>
        </p:nvSpPr>
        <p:spPr>
          <a:xfrm>
            <a:off x="107504" y="548680"/>
            <a:ext cx="7467600" cy="5976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Main Roads 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of Kaohsiung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一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心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Yisin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二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聖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Ersheng</a:t>
            </a:r>
            <a:b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三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多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Sanduo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四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維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Sihwei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五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福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Wufu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六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合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Liouhe</a:t>
            </a:r>
            <a:b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七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賢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Cisian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八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德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Bade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九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如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Jiuru</a:t>
            </a:r>
            <a:b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0" i="0" lang="zh-TW" sz="27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十</a:t>
            </a:r>
            <a:r>
              <a:rPr b="0" i="0" lang="zh-TW" sz="27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全 </a:t>
            </a:r>
            <a:r>
              <a:rPr b="0" i="0" lang="zh-TW" sz="1979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Shihcyuan</a:t>
            </a:r>
            <a:endParaRPr b="0" i="0" sz="1979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0" name="Google Shape;250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0114" y="0"/>
            <a:ext cx="56882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>
            <p:ph type="title"/>
          </p:nvPr>
        </p:nvSpPr>
        <p:spPr>
          <a:xfrm>
            <a:off x="457200" y="-24340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愛河 Love River</a:t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56" name="Google Shape;256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539" y="1124744"/>
            <a:ext cx="8316923" cy="554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508" y="476672"/>
            <a:ext cx="8532948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463" y="260648"/>
            <a:ext cx="8592001" cy="64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1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End.</a:t>
            </a:r>
            <a:endParaRPr b="1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4" name="Google Shape;264;p28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zh-TW" sz="1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Thank you for your listening.</a:t>
            </a:r>
            <a:endParaRPr b="1" i="0" sz="18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 amt="41000"/>
          </a:blip>
          <a:stretch>
            <a:fillRect b="-1999" l="0" r="0" t="-1998"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t/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3665489" y="332656"/>
            <a:ext cx="1813021" cy="108781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5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Takao</a:t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" name="Google Shape;148;p14"/>
          <p:cNvSpPr/>
          <p:nvPr/>
        </p:nvSpPr>
        <p:spPr>
          <a:xfrm rot="5400000">
            <a:off x="4408828" y="1542848"/>
            <a:ext cx="326343" cy="40792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EE9FF"/>
              </a:gs>
              <a:gs pos="30000">
                <a:srgbClr val="DCE6FF"/>
              </a:gs>
              <a:gs pos="75000">
                <a:srgbClr val="CBDBFF"/>
              </a:gs>
              <a:gs pos="100000">
                <a:srgbClr val="BAD1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5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4470014" y="1583617"/>
            <a:ext cx="203964" cy="244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3665489" y="2073154"/>
            <a:ext cx="1813021" cy="108781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5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打狗</a:t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1" name="Google Shape;151;p14"/>
          <p:cNvSpPr/>
          <p:nvPr/>
        </p:nvSpPr>
        <p:spPr>
          <a:xfrm rot="5400000">
            <a:off x="4408828" y="3283346"/>
            <a:ext cx="326343" cy="40792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EE9FF"/>
              </a:gs>
              <a:gs pos="30000">
                <a:srgbClr val="DCE6FF"/>
              </a:gs>
              <a:gs pos="75000">
                <a:srgbClr val="CBDBFF"/>
              </a:gs>
              <a:gs pos="100000">
                <a:srgbClr val="BAD1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5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4470014" y="3324118"/>
            <a:ext cx="203964" cy="244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3665489" y="3813652"/>
            <a:ext cx="1813021" cy="108781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5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たかお</a:t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4" name="Google Shape;154;p14"/>
          <p:cNvSpPr/>
          <p:nvPr/>
        </p:nvSpPr>
        <p:spPr>
          <a:xfrm rot="5400000">
            <a:off x="4408828" y="5023844"/>
            <a:ext cx="326343" cy="40792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EE9FF"/>
              </a:gs>
              <a:gs pos="30000">
                <a:srgbClr val="DCE6FF"/>
              </a:gs>
              <a:gs pos="75000">
                <a:srgbClr val="CBDBFF"/>
              </a:gs>
              <a:gs pos="100000">
                <a:srgbClr val="BAD1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5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4470014" y="5064618"/>
            <a:ext cx="203964" cy="244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3665489" y="5554150"/>
            <a:ext cx="1813021" cy="108781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7D7FF"/>
              </a:gs>
              <a:gs pos="30000">
                <a:srgbClr val="C2D7FF"/>
              </a:gs>
              <a:gs pos="75000">
                <a:srgbClr val="A2C0FF"/>
              </a:gs>
              <a:gs pos="100000">
                <a:srgbClr val="81ACFF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5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高雄</a:t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4127007" y="1988840"/>
            <a:ext cx="8899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da-gao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8" name="Google Shape;158;p14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764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Location</a:t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4" name="Google Shape;16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867701"/>
            <a:ext cx="3384376" cy="477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888" y="260648"/>
            <a:ext cx="5145871" cy="638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457200" y="-24340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高雄熊 Kaohsiung Bear</a:t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1" name="Google Shape;17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300" y="1196752"/>
            <a:ext cx="8128842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>
            <p:ph type="title"/>
          </p:nvPr>
        </p:nvSpPr>
        <p:spPr>
          <a:xfrm>
            <a:off x="457200" y="-23428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Mayor of kaohsiung city - 陳菊</a:t>
            </a:r>
            <a:r>
              <a:rPr b="0" i="0" lang="zh-TW" sz="2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Chen Chi</a:t>
            </a:r>
            <a:endParaRPr b="0" i="0" sz="2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1606679"/>
            <a:ext cx="7656934" cy="512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4413788"/>
            <a:ext cx="1877149" cy="232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395536" y="274638"/>
            <a:ext cx="7467600" cy="3226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zh-TW" sz="4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KMRT</a:t>
            </a:r>
            <a:b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b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30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</a:t>
            </a: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aohsiung</a:t>
            </a:r>
            <a:b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30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ass</a:t>
            </a:r>
            <a:b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30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</a:t>
            </a: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apid</a:t>
            </a:r>
            <a:b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3000" u="none" cap="small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</a:t>
            </a: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ransit</a:t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6" name="Google Shape;186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1"/>
            <a:ext cx="54372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9" y="0"/>
            <a:ext cx="9142531" cy="685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type="title"/>
          </p:nvPr>
        </p:nvSpPr>
        <p:spPr>
          <a:xfrm>
            <a:off x="457200" y="-315416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高捷少女   K.R.T.GIRLS </a:t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4" name="Google Shape;194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7408" t="0"/>
          <a:stretch/>
        </p:blipFill>
        <p:spPr>
          <a:xfrm>
            <a:off x="162483" y="1094934"/>
            <a:ext cx="8513973" cy="516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/>
          <p:nvPr/>
        </p:nvSpPr>
        <p:spPr>
          <a:xfrm>
            <a:off x="395536" y="6264314"/>
            <a:ext cx="748883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Ann           小穹             Emilia             Nana</a:t>
            </a:r>
            <a:endParaRPr sz="25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 b="3511" l="0" r="0" t="0"/>
          <a:stretch/>
        </p:blipFill>
        <p:spPr>
          <a:xfrm>
            <a:off x="0" y="973162"/>
            <a:ext cx="9144000" cy="588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1221"/>
            <a:ext cx="4536000" cy="641555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t/>
            </a:r>
            <a:endParaRPr b="0" i="0" sz="3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8000" y="131553"/>
            <a:ext cx="4536000" cy="659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7859" y="179831"/>
            <a:ext cx="4593514" cy="649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79831"/>
            <a:ext cx="4589453" cy="649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type="title"/>
          </p:nvPr>
        </p:nvSpPr>
        <p:spPr>
          <a:xfrm>
            <a:off x="1352872" y="-27384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ibre Baskerville"/>
              <a:buNone/>
            </a:pPr>
            <a: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美麗島 Formosa Boulevard</a:t>
            </a:r>
            <a:br>
              <a:rPr b="0" i="0" lang="zh-TW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zh-TW" sz="2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光之穹頂 Dome of Light</a:t>
            </a:r>
            <a:endParaRPr b="0" i="0" sz="2000" u="none" cap="small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11" name="Google Shape;21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60648"/>
            <a:ext cx="936104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4">
            <a:alphaModFix/>
          </a:blip>
          <a:srcRect b="0" l="1963" r="5114" t="0"/>
          <a:stretch/>
        </p:blipFill>
        <p:spPr>
          <a:xfrm>
            <a:off x="179512" y="1349896"/>
            <a:ext cx="8496944" cy="509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528" y="1268760"/>
            <a:ext cx="8316416" cy="554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壁窗">
  <a:themeElements>
    <a:clrScheme name="壁窗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