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embeddedFontLst>
    <p:embeddedFont>
      <p:font typeface="Playfair Display"/>
      <p:regular r:id="rId18"/>
      <p:bold r:id="rId19"/>
      <p:italic r:id="rId20"/>
      <p:boldItalic r:id="rId21"/>
    </p:embeddedFont>
    <p:embeddedFont>
      <p:font typeface="La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PlayfairDisplay-italic.fntdata"/><Relationship Id="rId22" Type="http://schemas.openxmlformats.org/officeDocument/2006/relationships/font" Target="fonts/Lato-regular.fntdata"/><Relationship Id="rId21" Type="http://schemas.openxmlformats.org/officeDocument/2006/relationships/font" Target="fonts/PlayfairDispl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PlayfairDisplay-bold.fntdata"/><Relationship Id="rId18" Type="http://schemas.openxmlformats.org/officeDocument/2006/relationships/font" Target="fonts/PlayfairDispl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 name="Shape 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a:off x="2749050" y="748800"/>
            <a:ext cx="3645900" cy="36459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11" name="Shape 11"/>
          <p:cNvSpPr/>
          <p:nvPr/>
        </p:nvSpPr>
        <p:spPr>
          <a:xfrm>
            <a:off x="2992950" y="992700"/>
            <a:ext cx="3158100" cy="3158100"/>
          </a:xfrm>
          <a:prstGeom prst="rect">
            <a:avLst/>
          </a:prstGeom>
          <a:noFill/>
          <a:ln cap="flat" cmpd="sng" w="28575">
            <a:solidFill>
              <a:schemeClr val="lt1"/>
            </a:solidFill>
            <a:prstDash val="solid"/>
            <a:miter lim="8000"/>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2" name="Shape 12"/>
          <p:cNvSpPr txBox="1"/>
          <p:nvPr>
            <p:ph type="ctrTitle"/>
          </p:nvPr>
        </p:nvSpPr>
        <p:spPr>
          <a:xfrm>
            <a:off x="3096250" y="1627200"/>
            <a:ext cx="2951400" cy="1584300"/>
          </a:xfrm>
          <a:prstGeom prst="rect">
            <a:avLst/>
          </a:prstGeom>
        </p:spPr>
        <p:txBody>
          <a:bodyPr anchorCtr="0" anchor="ctr" bIns="91425" lIns="91425" rIns="91425" wrap="square" tIns="91425"/>
          <a:lstStyle>
            <a:lvl1pPr lvl="0" algn="ctr">
              <a:spcBef>
                <a:spcPts val="0"/>
              </a:spcBef>
              <a:buClr>
                <a:schemeClr val="lt1"/>
              </a:buClr>
              <a:buFont typeface="Lato"/>
              <a:defRPr>
                <a:solidFill>
                  <a:schemeClr val="lt1"/>
                </a:solidFill>
                <a:latin typeface="Lato"/>
                <a:ea typeface="Lato"/>
                <a:cs typeface="Lato"/>
                <a:sym typeface="Lato"/>
              </a:defRPr>
            </a:lvl1pPr>
            <a:lvl2pPr lvl="1" algn="ctr">
              <a:spcBef>
                <a:spcPts val="0"/>
              </a:spcBef>
              <a:buClr>
                <a:schemeClr val="lt1"/>
              </a:buClr>
              <a:buFont typeface="Lato"/>
              <a:defRPr>
                <a:solidFill>
                  <a:schemeClr val="lt1"/>
                </a:solidFill>
                <a:latin typeface="Lato"/>
                <a:ea typeface="Lato"/>
                <a:cs typeface="Lato"/>
                <a:sym typeface="Lato"/>
              </a:defRPr>
            </a:lvl2pPr>
            <a:lvl3pPr lvl="2" algn="ctr">
              <a:spcBef>
                <a:spcPts val="0"/>
              </a:spcBef>
              <a:buClr>
                <a:schemeClr val="lt1"/>
              </a:buClr>
              <a:buFont typeface="Lato"/>
              <a:defRPr>
                <a:solidFill>
                  <a:schemeClr val="lt1"/>
                </a:solidFill>
                <a:latin typeface="Lato"/>
                <a:ea typeface="Lato"/>
                <a:cs typeface="Lato"/>
                <a:sym typeface="Lato"/>
              </a:defRPr>
            </a:lvl3pPr>
            <a:lvl4pPr lvl="3" algn="ctr">
              <a:spcBef>
                <a:spcPts val="0"/>
              </a:spcBef>
              <a:buClr>
                <a:schemeClr val="lt1"/>
              </a:buClr>
              <a:buFont typeface="Lato"/>
              <a:defRPr>
                <a:solidFill>
                  <a:schemeClr val="lt1"/>
                </a:solidFill>
                <a:latin typeface="Lato"/>
                <a:ea typeface="Lato"/>
                <a:cs typeface="Lato"/>
                <a:sym typeface="Lato"/>
              </a:defRPr>
            </a:lvl4pPr>
            <a:lvl5pPr lvl="4" algn="ctr">
              <a:spcBef>
                <a:spcPts val="0"/>
              </a:spcBef>
              <a:buClr>
                <a:schemeClr val="lt1"/>
              </a:buClr>
              <a:buFont typeface="Lato"/>
              <a:defRPr>
                <a:solidFill>
                  <a:schemeClr val="lt1"/>
                </a:solidFill>
                <a:latin typeface="Lato"/>
                <a:ea typeface="Lato"/>
                <a:cs typeface="Lato"/>
                <a:sym typeface="Lato"/>
              </a:defRPr>
            </a:lvl5pPr>
            <a:lvl6pPr lvl="5" algn="ctr">
              <a:spcBef>
                <a:spcPts val="0"/>
              </a:spcBef>
              <a:buClr>
                <a:schemeClr val="lt1"/>
              </a:buClr>
              <a:buFont typeface="Lato"/>
              <a:defRPr>
                <a:solidFill>
                  <a:schemeClr val="lt1"/>
                </a:solidFill>
                <a:latin typeface="Lato"/>
                <a:ea typeface="Lato"/>
                <a:cs typeface="Lato"/>
                <a:sym typeface="Lato"/>
              </a:defRPr>
            </a:lvl6pPr>
            <a:lvl7pPr lvl="6" algn="ctr">
              <a:spcBef>
                <a:spcPts val="0"/>
              </a:spcBef>
              <a:buClr>
                <a:schemeClr val="lt1"/>
              </a:buClr>
              <a:buFont typeface="Lato"/>
              <a:defRPr>
                <a:solidFill>
                  <a:schemeClr val="lt1"/>
                </a:solidFill>
                <a:latin typeface="Lato"/>
                <a:ea typeface="Lato"/>
                <a:cs typeface="Lato"/>
                <a:sym typeface="Lato"/>
              </a:defRPr>
            </a:lvl7pPr>
            <a:lvl8pPr lvl="7" algn="ctr">
              <a:spcBef>
                <a:spcPts val="0"/>
              </a:spcBef>
              <a:buClr>
                <a:schemeClr val="lt1"/>
              </a:buClr>
              <a:buFont typeface="Lato"/>
              <a:defRPr>
                <a:solidFill>
                  <a:schemeClr val="lt1"/>
                </a:solidFill>
                <a:latin typeface="Lato"/>
                <a:ea typeface="Lato"/>
                <a:cs typeface="Lato"/>
                <a:sym typeface="Lato"/>
              </a:defRPr>
            </a:lvl8pPr>
            <a:lvl9pPr lvl="8" algn="ctr">
              <a:spcBef>
                <a:spcPts val="0"/>
              </a:spcBef>
              <a:buClr>
                <a:schemeClr val="lt1"/>
              </a:buClr>
              <a:buFont typeface="Lato"/>
              <a:defRPr>
                <a:solidFill>
                  <a:schemeClr val="lt1"/>
                </a:solidFill>
                <a:latin typeface="Lato"/>
                <a:ea typeface="Lato"/>
                <a:cs typeface="Lato"/>
                <a:sym typeface="Lato"/>
              </a:defRPr>
            </a:lvl9pPr>
          </a:lstStyle>
          <a:p/>
        </p:txBody>
      </p:sp>
      <p:sp>
        <p:nvSpPr>
          <p:cNvPr id="13" name="Shape 13"/>
          <p:cNvSpPr txBox="1"/>
          <p:nvPr>
            <p:ph idx="1" type="subTitle"/>
          </p:nvPr>
        </p:nvSpPr>
        <p:spPr>
          <a:xfrm>
            <a:off x="3096363" y="3266930"/>
            <a:ext cx="2951400" cy="701400"/>
          </a:xfrm>
          <a:prstGeom prst="rect">
            <a:avLst/>
          </a:prstGeom>
        </p:spPr>
        <p:txBody>
          <a:bodyPr anchorCtr="0" anchor="b" bIns="91425" lIns="91425" rIns="91425" wrap="square" tIns="91425"/>
          <a:lstStyle>
            <a:lvl1pPr lvl="0"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Shape 1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8"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50" name="Shape 50"/>
          <p:cNvSpPr txBox="1"/>
          <p:nvPr>
            <p:ph type="title"/>
          </p:nvPr>
        </p:nvSpPr>
        <p:spPr>
          <a:xfrm>
            <a:off x="311700" y="1233100"/>
            <a:ext cx="8520600" cy="1610100"/>
          </a:xfrm>
          <a:prstGeom prst="rect">
            <a:avLst/>
          </a:prstGeom>
        </p:spPr>
        <p:txBody>
          <a:bodyPr anchorCtr="0" anchor="b" bIns="91425" lIns="91425" rIns="91425" wrap="square" tIns="91425"/>
          <a:lstStyle>
            <a:lvl1pPr lvl="0" algn="ctr">
              <a:spcBef>
                <a:spcPts val="0"/>
              </a:spcBef>
              <a:buSzPct val="100000"/>
              <a:buFont typeface="Lato"/>
              <a:defRPr sz="10000">
                <a:latin typeface="Lato"/>
                <a:ea typeface="Lato"/>
                <a:cs typeface="Lato"/>
                <a:sym typeface="Lato"/>
              </a:defRPr>
            </a:lvl1pPr>
            <a:lvl2pPr lvl="1" algn="ctr">
              <a:spcBef>
                <a:spcPts val="0"/>
              </a:spcBef>
              <a:buSzPct val="100000"/>
              <a:buFont typeface="Lato"/>
              <a:defRPr sz="10000">
                <a:latin typeface="Lato"/>
                <a:ea typeface="Lato"/>
                <a:cs typeface="Lato"/>
                <a:sym typeface="Lato"/>
              </a:defRPr>
            </a:lvl2pPr>
            <a:lvl3pPr lvl="2" algn="ctr">
              <a:spcBef>
                <a:spcPts val="0"/>
              </a:spcBef>
              <a:buSzPct val="100000"/>
              <a:buFont typeface="Lato"/>
              <a:defRPr sz="10000">
                <a:latin typeface="Lato"/>
                <a:ea typeface="Lato"/>
                <a:cs typeface="Lato"/>
                <a:sym typeface="Lato"/>
              </a:defRPr>
            </a:lvl3pPr>
            <a:lvl4pPr lvl="3" algn="ctr">
              <a:spcBef>
                <a:spcPts val="0"/>
              </a:spcBef>
              <a:buSzPct val="100000"/>
              <a:buFont typeface="Lato"/>
              <a:defRPr sz="10000">
                <a:latin typeface="Lato"/>
                <a:ea typeface="Lato"/>
                <a:cs typeface="Lato"/>
                <a:sym typeface="Lato"/>
              </a:defRPr>
            </a:lvl4pPr>
            <a:lvl5pPr lvl="4" algn="ctr">
              <a:spcBef>
                <a:spcPts val="0"/>
              </a:spcBef>
              <a:buSzPct val="100000"/>
              <a:buFont typeface="Lato"/>
              <a:defRPr sz="10000">
                <a:latin typeface="Lato"/>
                <a:ea typeface="Lato"/>
                <a:cs typeface="Lato"/>
                <a:sym typeface="Lato"/>
              </a:defRPr>
            </a:lvl5pPr>
            <a:lvl6pPr lvl="5" algn="ctr">
              <a:spcBef>
                <a:spcPts val="0"/>
              </a:spcBef>
              <a:buSzPct val="100000"/>
              <a:buFont typeface="Lato"/>
              <a:defRPr sz="10000">
                <a:latin typeface="Lato"/>
                <a:ea typeface="Lato"/>
                <a:cs typeface="Lato"/>
                <a:sym typeface="Lato"/>
              </a:defRPr>
            </a:lvl6pPr>
            <a:lvl7pPr lvl="6" algn="ctr">
              <a:spcBef>
                <a:spcPts val="0"/>
              </a:spcBef>
              <a:buSzPct val="100000"/>
              <a:buFont typeface="Lato"/>
              <a:defRPr sz="10000">
                <a:latin typeface="Lato"/>
                <a:ea typeface="Lato"/>
                <a:cs typeface="Lato"/>
                <a:sym typeface="Lato"/>
              </a:defRPr>
            </a:lvl7pPr>
            <a:lvl8pPr lvl="7" algn="ctr">
              <a:spcBef>
                <a:spcPts val="0"/>
              </a:spcBef>
              <a:buSzPct val="100000"/>
              <a:buFont typeface="Lato"/>
              <a:defRPr sz="10000">
                <a:latin typeface="Lato"/>
                <a:ea typeface="Lato"/>
                <a:cs typeface="Lato"/>
                <a:sym typeface="Lato"/>
              </a:defRPr>
            </a:lvl8pPr>
            <a:lvl9pPr lvl="8" algn="ctr">
              <a:spcBef>
                <a:spcPts val="0"/>
              </a:spcBef>
              <a:buSzPct val="100000"/>
              <a:buFont typeface="Lato"/>
              <a:defRPr sz="10000">
                <a:latin typeface="Lato"/>
                <a:ea typeface="Lato"/>
                <a:cs typeface="Lato"/>
                <a:sym typeface="Lato"/>
              </a:defRPr>
            </a:lvl9pPr>
          </a:lstStyle>
          <a:p/>
        </p:txBody>
      </p:sp>
      <p:sp>
        <p:nvSpPr>
          <p:cNvPr id="51" name="Shape 51"/>
          <p:cNvSpPr txBox="1"/>
          <p:nvPr>
            <p:ph idx="1" type="body"/>
          </p:nvPr>
        </p:nvSpPr>
        <p:spPr>
          <a:xfrm>
            <a:off x="311700" y="2919450"/>
            <a:ext cx="8520600" cy="10716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2" name="Shape 5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bg>
      <p:bgPr>
        <a:solidFill>
          <a:schemeClr val="dk1"/>
        </a:solidFill>
      </p:bgPr>
    </p:bg>
    <p:spTree>
      <p:nvGrpSpPr>
        <p:cNvPr id="15" name="Shape 15"/>
        <p:cNvGrpSpPr/>
        <p:nvPr/>
      </p:nvGrpSpPr>
      <p:grpSpPr>
        <a:xfrm>
          <a:off x="0" y="0"/>
          <a:ext cx="0" cy="0"/>
          <a:chOff x="0" y="0"/>
          <a:chExt cx="0" cy="0"/>
        </a:xfrm>
      </p:grpSpPr>
      <p:sp>
        <p:nvSpPr>
          <p:cNvPr id="16" name="Shape 16"/>
          <p:cNvSpPr txBox="1"/>
          <p:nvPr>
            <p:ph type="title"/>
          </p:nvPr>
        </p:nvSpPr>
        <p:spPr>
          <a:xfrm>
            <a:off x="509550" y="1423875"/>
            <a:ext cx="8124900" cy="1798200"/>
          </a:xfrm>
          <a:prstGeom prst="rect">
            <a:avLst/>
          </a:prstGeom>
        </p:spPr>
        <p:txBody>
          <a:bodyPr anchorCtr="0" anchor="ctr" bIns="91425" lIns="91425" rIns="91425" wrap="square" tIns="91425"/>
          <a:lstStyle>
            <a:lvl1pPr lvl="0" algn="ctr">
              <a:spcBef>
                <a:spcPts val="0"/>
              </a:spcBef>
              <a:buClr>
                <a:schemeClr val="lt1"/>
              </a:buClr>
              <a:buSzPct val="100000"/>
              <a:buFont typeface="Lato"/>
              <a:defRPr b="0" sz="4800">
                <a:solidFill>
                  <a:schemeClr val="lt1"/>
                </a:solidFill>
                <a:latin typeface="Lato"/>
                <a:ea typeface="Lato"/>
                <a:cs typeface="Lato"/>
                <a:sym typeface="Lato"/>
              </a:defRPr>
            </a:lvl1pPr>
            <a:lvl2pPr lvl="1" algn="ctr">
              <a:spcBef>
                <a:spcPts val="0"/>
              </a:spcBef>
              <a:buClr>
                <a:schemeClr val="lt1"/>
              </a:buClr>
              <a:buSzPct val="100000"/>
              <a:buFont typeface="Lato"/>
              <a:defRPr b="0" sz="4800">
                <a:solidFill>
                  <a:schemeClr val="lt1"/>
                </a:solidFill>
                <a:latin typeface="Lato"/>
                <a:ea typeface="Lato"/>
                <a:cs typeface="Lato"/>
                <a:sym typeface="Lato"/>
              </a:defRPr>
            </a:lvl2pPr>
            <a:lvl3pPr lvl="2" algn="ctr">
              <a:spcBef>
                <a:spcPts val="0"/>
              </a:spcBef>
              <a:buClr>
                <a:schemeClr val="lt1"/>
              </a:buClr>
              <a:buSzPct val="100000"/>
              <a:buFont typeface="Lato"/>
              <a:defRPr b="0" sz="4800">
                <a:solidFill>
                  <a:schemeClr val="lt1"/>
                </a:solidFill>
                <a:latin typeface="Lato"/>
                <a:ea typeface="Lato"/>
                <a:cs typeface="Lato"/>
                <a:sym typeface="Lato"/>
              </a:defRPr>
            </a:lvl3pPr>
            <a:lvl4pPr lvl="3" algn="ctr">
              <a:spcBef>
                <a:spcPts val="0"/>
              </a:spcBef>
              <a:buClr>
                <a:schemeClr val="lt1"/>
              </a:buClr>
              <a:buSzPct val="100000"/>
              <a:buFont typeface="Lato"/>
              <a:defRPr b="0" sz="4800">
                <a:solidFill>
                  <a:schemeClr val="lt1"/>
                </a:solidFill>
                <a:latin typeface="Lato"/>
                <a:ea typeface="Lato"/>
                <a:cs typeface="Lato"/>
                <a:sym typeface="Lato"/>
              </a:defRPr>
            </a:lvl4pPr>
            <a:lvl5pPr lvl="4" algn="ctr">
              <a:spcBef>
                <a:spcPts val="0"/>
              </a:spcBef>
              <a:buClr>
                <a:schemeClr val="lt1"/>
              </a:buClr>
              <a:buSzPct val="100000"/>
              <a:buFont typeface="Lato"/>
              <a:defRPr b="0" sz="4800">
                <a:solidFill>
                  <a:schemeClr val="lt1"/>
                </a:solidFill>
                <a:latin typeface="Lato"/>
                <a:ea typeface="Lato"/>
                <a:cs typeface="Lato"/>
                <a:sym typeface="Lato"/>
              </a:defRPr>
            </a:lvl5pPr>
            <a:lvl6pPr lvl="5" algn="ctr">
              <a:spcBef>
                <a:spcPts val="0"/>
              </a:spcBef>
              <a:buClr>
                <a:schemeClr val="lt1"/>
              </a:buClr>
              <a:buSzPct val="100000"/>
              <a:buFont typeface="Lato"/>
              <a:defRPr b="0" sz="4800">
                <a:solidFill>
                  <a:schemeClr val="lt1"/>
                </a:solidFill>
                <a:latin typeface="Lato"/>
                <a:ea typeface="Lato"/>
                <a:cs typeface="Lato"/>
                <a:sym typeface="Lato"/>
              </a:defRPr>
            </a:lvl6pPr>
            <a:lvl7pPr lvl="6" algn="ctr">
              <a:spcBef>
                <a:spcPts val="0"/>
              </a:spcBef>
              <a:buClr>
                <a:schemeClr val="lt1"/>
              </a:buClr>
              <a:buSzPct val="100000"/>
              <a:buFont typeface="Lato"/>
              <a:defRPr b="0" sz="4800">
                <a:solidFill>
                  <a:schemeClr val="lt1"/>
                </a:solidFill>
                <a:latin typeface="Lato"/>
                <a:ea typeface="Lato"/>
                <a:cs typeface="Lato"/>
                <a:sym typeface="Lato"/>
              </a:defRPr>
            </a:lvl7pPr>
            <a:lvl8pPr lvl="7" algn="ctr">
              <a:spcBef>
                <a:spcPts val="0"/>
              </a:spcBef>
              <a:buClr>
                <a:schemeClr val="lt1"/>
              </a:buClr>
              <a:buSzPct val="100000"/>
              <a:buFont typeface="Lato"/>
              <a:defRPr b="0" sz="4800">
                <a:solidFill>
                  <a:schemeClr val="lt1"/>
                </a:solidFill>
                <a:latin typeface="Lato"/>
                <a:ea typeface="Lato"/>
                <a:cs typeface="Lato"/>
                <a:sym typeface="Lato"/>
              </a:defRPr>
            </a:lvl8pPr>
            <a:lvl9pPr lvl="8"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17" name="Shape 1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8"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sp>
        <p:nvSpPr>
          <p:cNvPr id="20" name="Shape 20"/>
          <p:cNvSpPr txBox="1"/>
          <p:nvPr>
            <p:ph type="title"/>
          </p:nvPr>
        </p:nvSpPr>
        <p:spPr>
          <a:xfrm>
            <a:off x="311700" y="391350"/>
            <a:ext cx="8520600" cy="6261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3" name="Shape 23"/>
        <p:cNvGrpSpPr/>
        <p:nvPr/>
      </p:nvGrpSpPr>
      <p:grpSpPr>
        <a:xfrm>
          <a:off x="0" y="0"/>
          <a:ext cx="0" cy="0"/>
          <a:chOff x="0" y="0"/>
          <a:chExt cx="0" cy="0"/>
        </a:xfrm>
      </p:grpSpPr>
      <p:sp>
        <p:nvSpPr>
          <p:cNvPr id="24" name="Shape 24"/>
          <p:cNvSpPr txBox="1"/>
          <p:nvPr>
            <p:ph type="title"/>
          </p:nvPr>
        </p:nvSpPr>
        <p:spPr>
          <a:xfrm>
            <a:off x="311700" y="391350"/>
            <a:ext cx="8520600" cy="6261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5" name="Shape 25"/>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6" name="Shape 26"/>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7" name="Shape 2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8" name="Shape 28"/>
        <p:cNvGrpSpPr/>
        <p:nvPr/>
      </p:nvGrpSpPr>
      <p:grpSpPr>
        <a:xfrm>
          <a:off x="0" y="0"/>
          <a:ext cx="0" cy="0"/>
          <a:chOff x="0" y="0"/>
          <a:chExt cx="0" cy="0"/>
        </a:xfrm>
      </p:grpSpPr>
      <p:sp>
        <p:nvSpPr>
          <p:cNvPr id="29" name="Shape 29"/>
          <p:cNvSpPr txBox="1"/>
          <p:nvPr>
            <p:ph type="title"/>
          </p:nvPr>
        </p:nvSpPr>
        <p:spPr>
          <a:xfrm>
            <a:off x="311700" y="391350"/>
            <a:ext cx="8520600" cy="6261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1" name="Shape 31"/>
        <p:cNvGrpSpPr/>
        <p:nvPr/>
      </p:nvGrpSpPr>
      <p:grpSpPr>
        <a:xfrm>
          <a:off x="0" y="0"/>
          <a:ext cx="0" cy="0"/>
          <a:chOff x="0" y="0"/>
          <a:chExt cx="0" cy="0"/>
        </a:xfrm>
      </p:grpSpPr>
      <p:sp>
        <p:nvSpPr>
          <p:cNvPr id="32" name="Shape 32"/>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3" name="Shape 33"/>
          <p:cNvSpPr txBox="1"/>
          <p:nvPr>
            <p:ph idx="1" type="body"/>
          </p:nvPr>
        </p:nvSpPr>
        <p:spPr>
          <a:xfrm>
            <a:off x="311700" y="1391378"/>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4" name="Shape 3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bg>
      <p:bgPr>
        <a:solidFill>
          <a:schemeClr val="dk2"/>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90250" y="526350"/>
            <a:ext cx="5618700" cy="4090800"/>
          </a:xfrm>
          <a:prstGeom prst="rect">
            <a:avLst/>
          </a:prstGeom>
        </p:spPr>
        <p:txBody>
          <a:bodyPr anchorCtr="0" anchor="ctr" bIns="91425" lIns="91425" rIns="91425" wrap="square" tIns="91425"/>
          <a:lstStyle>
            <a:lvl1pPr lvl="0">
              <a:spcBef>
                <a:spcPts val="0"/>
              </a:spcBef>
              <a:buClr>
                <a:schemeClr val="lt1"/>
              </a:buClr>
              <a:buSzPct val="100000"/>
              <a:buFont typeface="Lato"/>
              <a:defRPr b="0" sz="4800">
                <a:solidFill>
                  <a:schemeClr val="lt1"/>
                </a:solidFill>
                <a:latin typeface="Lato"/>
                <a:ea typeface="Lato"/>
                <a:cs typeface="Lato"/>
                <a:sym typeface="Lato"/>
              </a:defRPr>
            </a:lvl1pPr>
            <a:lvl2pPr lvl="1">
              <a:spcBef>
                <a:spcPts val="0"/>
              </a:spcBef>
              <a:buClr>
                <a:schemeClr val="lt1"/>
              </a:buClr>
              <a:buSzPct val="100000"/>
              <a:buFont typeface="Lato"/>
              <a:defRPr b="0" sz="4800">
                <a:solidFill>
                  <a:schemeClr val="lt1"/>
                </a:solidFill>
                <a:latin typeface="Lato"/>
                <a:ea typeface="Lato"/>
                <a:cs typeface="Lato"/>
                <a:sym typeface="Lato"/>
              </a:defRPr>
            </a:lvl2pPr>
            <a:lvl3pPr lvl="2">
              <a:spcBef>
                <a:spcPts val="0"/>
              </a:spcBef>
              <a:buClr>
                <a:schemeClr val="lt1"/>
              </a:buClr>
              <a:buSzPct val="100000"/>
              <a:buFont typeface="Lato"/>
              <a:defRPr b="0" sz="4800">
                <a:solidFill>
                  <a:schemeClr val="lt1"/>
                </a:solidFill>
                <a:latin typeface="Lato"/>
                <a:ea typeface="Lato"/>
                <a:cs typeface="Lato"/>
                <a:sym typeface="Lato"/>
              </a:defRPr>
            </a:lvl3pPr>
            <a:lvl4pPr lvl="3">
              <a:spcBef>
                <a:spcPts val="0"/>
              </a:spcBef>
              <a:buClr>
                <a:schemeClr val="lt1"/>
              </a:buClr>
              <a:buSzPct val="100000"/>
              <a:buFont typeface="Lato"/>
              <a:defRPr b="0" sz="4800">
                <a:solidFill>
                  <a:schemeClr val="lt1"/>
                </a:solidFill>
                <a:latin typeface="Lato"/>
                <a:ea typeface="Lato"/>
                <a:cs typeface="Lato"/>
                <a:sym typeface="Lato"/>
              </a:defRPr>
            </a:lvl4pPr>
            <a:lvl5pPr lvl="4">
              <a:spcBef>
                <a:spcPts val="0"/>
              </a:spcBef>
              <a:buClr>
                <a:schemeClr val="lt1"/>
              </a:buClr>
              <a:buSzPct val="100000"/>
              <a:buFont typeface="Lato"/>
              <a:defRPr b="0" sz="4800">
                <a:solidFill>
                  <a:schemeClr val="lt1"/>
                </a:solidFill>
                <a:latin typeface="Lato"/>
                <a:ea typeface="Lato"/>
                <a:cs typeface="Lato"/>
                <a:sym typeface="Lato"/>
              </a:defRPr>
            </a:lvl5pPr>
            <a:lvl6pPr lvl="5">
              <a:spcBef>
                <a:spcPts val="0"/>
              </a:spcBef>
              <a:buClr>
                <a:schemeClr val="lt1"/>
              </a:buClr>
              <a:buSzPct val="100000"/>
              <a:buFont typeface="Lato"/>
              <a:defRPr b="0" sz="4800">
                <a:solidFill>
                  <a:schemeClr val="lt1"/>
                </a:solidFill>
                <a:latin typeface="Lato"/>
                <a:ea typeface="Lato"/>
                <a:cs typeface="Lato"/>
                <a:sym typeface="Lato"/>
              </a:defRPr>
            </a:lvl6pPr>
            <a:lvl7pPr lvl="6">
              <a:spcBef>
                <a:spcPts val="0"/>
              </a:spcBef>
              <a:buClr>
                <a:schemeClr val="lt1"/>
              </a:buClr>
              <a:buSzPct val="100000"/>
              <a:buFont typeface="Lato"/>
              <a:defRPr b="0" sz="4800">
                <a:solidFill>
                  <a:schemeClr val="lt1"/>
                </a:solidFill>
                <a:latin typeface="Lato"/>
                <a:ea typeface="Lato"/>
                <a:cs typeface="Lato"/>
                <a:sym typeface="Lato"/>
              </a:defRPr>
            </a:lvl7pPr>
            <a:lvl8pPr lvl="7">
              <a:spcBef>
                <a:spcPts val="0"/>
              </a:spcBef>
              <a:buClr>
                <a:schemeClr val="lt1"/>
              </a:buClr>
              <a:buSzPct val="100000"/>
              <a:buFont typeface="Lato"/>
              <a:defRPr b="0" sz="4800">
                <a:solidFill>
                  <a:schemeClr val="lt1"/>
                </a:solidFill>
                <a:latin typeface="Lato"/>
                <a:ea typeface="Lato"/>
                <a:cs typeface="Lato"/>
                <a:sym typeface="Lato"/>
              </a:defRPr>
            </a:lvl8pPr>
            <a:lvl9pPr lvl="8">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37" name="Shape 3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8" name="Shape 38"/>
        <p:cNvGrpSpPr/>
        <p:nvPr/>
      </p:nvGrpSpPr>
      <p:grpSpPr>
        <a:xfrm>
          <a:off x="0" y="0"/>
          <a:ext cx="0" cy="0"/>
          <a:chOff x="0" y="0"/>
          <a:chExt cx="0" cy="0"/>
        </a:xfrm>
      </p:grpSpPr>
      <p:sp>
        <p:nvSpPr>
          <p:cNvPr id="39" name="Shape 39"/>
          <p:cNvSpPr/>
          <p:nvPr/>
        </p:nvSpPr>
        <p:spPr>
          <a:xfrm>
            <a:off x="4572000" y="-25"/>
            <a:ext cx="4572000" cy="5143500"/>
          </a:xfrm>
          <a:prstGeom prst="rect">
            <a:avLst/>
          </a:prstGeom>
          <a:solidFill>
            <a:schemeClr val="dk1"/>
          </a:solidFill>
          <a:ln>
            <a:noFill/>
          </a:ln>
        </p:spPr>
        <p:txBody>
          <a:bodyPr anchorCtr="0" anchor="ctr" bIns="91425" lIns="91425" rIns="91425" wrap="square" tIns="91425">
            <a:noAutofit/>
          </a:bodyPr>
          <a:lstStyle/>
          <a:p>
            <a:pPr lvl="0">
              <a:spcBef>
                <a:spcPts val="0"/>
              </a:spcBef>
              <a:buNone/>
            </a:pPr>
            <a:r>
              <a:t/>
            </a:r>
            <a:endParaRPr/>
          </a:p>
        </p:txBody>
      </p:sp>
      <p:cxnSp>
        <p:nvCxnSpPr>
          <p:cNvPr id="40" name="Shape 4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1" name="Shape 41"/>
          <p:cNvSpPr txBox="1"/>
          <p:nvPr>
            <p:ph type="title"/>
          </p:nvPr>
        </p:nvSpPr>
        <p:spPr>
          <a:xfrm>
            <a:off x="265500" y="1107950"/>
            <a:ext cx="4045200" cy="16836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42" name="Shape 42"/>
          <p:cNvSpPr txBox="1"/>
          <p:nvPr>
            <p:ph idx="1" type="subTitle"/>
          </p:nvPr>
        </p:nvSpPr>
        <p:spPr>
          <a:xfrm>
            <a:off x="265500" y="2845201"/>
            <a:ext cx="4045200" cy="13455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43" name="Shape 43"/>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p:txBody>
      </p:sp>
      <p:sp>
        <p:nvSpPr>
          <p:cNvPr id="44" name="Shape 44"/>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319500" y="4230575"/>
            <a:ext cx="5998800" cy="5988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7" name="Shape 47"/>
          <p:cNvSpPr txBox="1"/>
          <p:nvPr>
            <p:ph idx="12" type="sldNum"/>
          </p:nvPr>
        </p:nvSpPr>
        <p:spPr>
          <a:xfrm>
            <a:off x="8490250" y="4681009"/>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zh-TW"/>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91350"/>
            <a:ext cx="8520600" cy="626100"/>
          </a:xfrm>
          <a:prstGeom prst="rect">
            <a:avLst/>
          </a:prstGeom>
          <a:noFill/>
          <a:ln>
            <a:noFill/>
          </a:ln>
        </p:spPr>
        <p:txBody>
          <a:bodyPr anchorCtr="0" anchor="t" bIns="91425" lIns="91425" rIns="91425" wrap="square" tIns="91425"/>
          <a:lstStyle>
            <a:lvl1pPr lvl="0">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Font typeface="Lato"/>
              <a:buChar char="●"/>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9pPr>
          </a:lstStyle>
          <a:p/>
        </p:txBody>
      </p:sp>
      <p:sp>
        <p:nvSpPr>
          <p:cNvPr id="8" name="Shape 8"/>
          <p:cNvSpPr txBox="1"/>
          <p:nvPr>
            <p:ph idx="12" type="sldNum"/>
          </p:nvPr>
        </p:nvSpPr>
        <p:spPr>
          <a:xfrm>
            <a:off x="8490250" y="4681009"/>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zh-TW"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ctrTitle"/>
          </p:nvPr>
        </p:nvSpPr>
        <p:spPr>
          <a:xfrm>
            <a:off x="3096250" y="1627200"/>
            <a:ext cx="2951400" cy="1584300"/>
          </a:xfrm>
          <a:prstGeom prst="rect">
            <a:avLst/>
          </a:prstGeom>
        </p:spPr>
        <p:txBody>
          <a:bodyPr anchorCtr="0" anchor="ctr" bIns="91425" lIns="91425" rIns="91425" wrap="square" tIns="91425">
            <a:noAutofit/>
          </a:bodyPr>
          <a:lstStyle/>
          <a:p>
            <a:pPr lvl="0">
              <a:spcBef>
                <a:spcPts val="0"/>
              </a:spcBef>
              <a:buNone/>
            </a:pPr>
            <a:r>
              <a:rPr lang="zh-TW"/>
              <a:t>Culture Box</a:t>
            </a:r>
          </a:p>
        </p:txBody>
      </p:sp>
      <p:sp>
        <p:nvSpPr>
          <p:cNvPr id="60" name="Shape 60"/>
          <p:cNvSpPr txBox="1"/>
          <p:nvPr>
            <p:ph idx="1" type="subTitle"/>
          </p:nvPr>
        </p:nvSpPr>
        <p:spPr>
          <a:xfrm>
            <a:off x="3096363" y="3266930"/>
            <a:ext cx="2951400" cy="701400"/>
          </a:xfrm>
          <a:prstGeom prst="rect">
            <a:avLst/>
          </a:prstGeom>
        </p:spPr>
        <p:txBody>
          <a:bodyPr anchorCtr="0" anchor="b" bIns="91425" lIns="91425" rIns="91425" wrap="square" tIns="91425">
            <a:noAutofit/>
          </a:bodyPr>
          <a:lstStyle/>
          <a:p>
            <a:pPr lvl="0">
              <a:spcBef>
                <a:spcPts val="0"/>
              </a:spcBef>
              <a:buNone/>
            </a:pPr>
            <a:r>
              <a:rPr lang="zh-TW"/>
              <a:t>temple fair and Taiwanese snack</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Shape 109"/>
          <p:cNvSpPr txBox="1"/>
          <p:nvPr>
            <p:ph idx="1" type="body"/>
          </p:nvPr>
        </p:nvSpPr>
        <p:spPr>
          <a:xfrm>
            <a:off x="-138650" y="-1305900"/>
            <a:ext cx="8520600" cy="3416400"/>
          </a:xfrm>
          <a:prstGeom prst="rect">
            <a:avLst/>
          </a:prstGeom>
        </p:spPr>
        <p:txBody>
          <a:bodyPr anchorCtr="0" anchor="t" bIns="91425" lIns="91425" rIns="91425" wrap="square" tIns="91425">
            <a:noAutofit/>
          </a:bodyPr>
          <a:lstStyle/>
          <a:p>
            <a:pPr indent="381000" lvl="0" rtl="0">
              <a:spcBef>
                <a:spcPts val="0"/>
              </a:spcBef>
              <a:spcAft>
                <a:spcPts val="0"/>
              </a:spcAft>
              <a:buNone/>
            </a:pPr>
            <a:r>
              <a:t/>
            </a:r>
            <a:endParaRPr sz="4800">
              <a:solidFill>
                <a:srgbClr val="333333"/>
              </a:solidFill>
              <a:highlight>
                <a:srgbClr val="FFFFFF"/>
              </a:highlight>
              <a:latin typeface="Georgia"/>
              <a:ea typeface="Georgia"/>
              <a:cs typeface="Georgia"/>
              <a:sym typeface="Georgia"/>
            </a:endParaRPr>
          </a:p>
          <a:p>
            <a:pPr indent="381000" lvl="0" rtl="0">
              <a:spcBef>
                <a:spcPts val="0"/>
              </a:spcBef>
              <a:spcAft>
                <a:spcPts val="0"/>
              </a:spcAft>
              <a:buNone/>
            </a:pPr>
            <a:r>
              <a:t/>
            </a:r>
            <a:endParaRPr sz="4800">
              <a:solidFill>
                <a:srgbClr val="212121"/>
              </a:solidFill>
              <a:highlight>
                <a:srgbClr val="FFFFFF"/>
              </a:highlight>
              <a:latin typeface="Arial"/>
              <a:ea typeface="Arial"/>
              <a:cs typeface="Arial"/>
              <a:sym typeface="Arial"/>
            </a:endParaRPr>
          </a:p>
          <a:p>
            <a:pPr indent="381000" lvl="0" rtl="0">
              <a:spcBef>
                <a:spcPts val="0"/>
              </a:spcBef>
              <a:spcAft>
                <a:spcPts val="0"/>
              </a:spcAft>
              <a:buNone/>
            </a:pPr>
            <a:r>
              <a:rPr lang="zh-TW" sz="4800">
                <a:solidFill>
                  <a:srgbClr val="1D2129"/>
                </a:solidFill>
                <a:highlight>
                  <a:srgbClr val="FFFFFF"/>
                </a:highlight>
                <a:latin typeface="Arial"/>
                <a:ea typeface="Arial"/>
                <a:cs typeface="Arial"/>
                <a:sym typeface="Arial"/>
              </a:rPr>
              <a:t>Yanshui Beehive Fireworks</a:t>
            </a:r>
          </a:p>
          <a:p>
            <a:pPr indent="381000" lvl="0" rtl="0">
              <a:spcBef>
                <a:spcPts val="0"/>
              </a:spcBef>
              <a:spcAft>
                <a:spcPts val="0"/>
              </a:spcAft>
              <a:buNone/>
            </a:pPr>
            <a:r>
              <a:t/>
            </a:r>
            <a:endParaRPr sz="4800">
              <a:solidFill>
                <a:srgbClr val="212121"/>
              </a:solidFill>
              <a:highlight>
                <a:srgbClr val="FFFFFF"/>
              </a:highlight>
              <a:latin typeface="Arial"/>
              <a:ea typeface="Arial"/>
              <a:cs typeface="Arial"/>
              <a:sym typeface="Arial"/>
            </a:endParaRPr>
          </a:p>
          <a:p>
            <a:pPr lvl="0">
              <a:spcBef>
                <a:spcPts val="0"/>
              </a:spcBef>
              <a:buNone/>
            </a:pPr>
            <a:r>
              <a:t/>
            </a:r>
            <a:endParaRPr sz="4800">
              <a:solidFill>
                <a:srgbClr val="333333"/>
              </a:solidFill>
              <a:highlight>
                <a:srgbClr val="FFFFFF"/>
              </a:highlight>
              <a:latin typeface="Georgia"/>
              <a:ea typeface="Georgia"/>
              <a:cs typeface="Georgia"/>
              <a:sym typeface="Georgia"/>
            </a:endParaRPr>
          </a:p>
        </p:txBody>
      </p:sp>
      <p:pic>
        <p:nvPicPr>
          <p:cNvPr id="110" name="Shape 110"/>
          <p:cNvPicPr preferRelativeResize="0"/>
          <p:nvPr/>
        </p:nvPicPr>
        <p:blipFill>
          <a:blip r:embed="rId3">
            <a:alphaModFix/>
          </a:blip>
          <a:stretch>
            <a:fillRect/>
          </a:stretch>
        </p:blipFill>
        <p:spPr>
          <a:xfrm>
            <a:off x="1762075" y="1330175"/>
            <a:ext cx="4923026" cy="3283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idx="1" type="body"/>
          </p:nvPr>
        </p:nvSpPr>
        <p:spPr>
          <a:xfrm>
            <a:off x="311700" y="695275"/>
            <a:ext cx="8520600" cy="3416400"/>
          </a:xfrm>
          <a:prstGeom prst="rect">
            <a:avLst/>
          </a:prstGeom>
        </p:spPr>
        <p:txBody>
          <a:bodyPr anchorCtr="0" anchor="t" bIns="91425" lIns="91425" rIns="91425" wrap="square" tIns="91425">
            <a:noAutofit/>
          </a:bodyPr>
          <a:lstStyle/>
          <a:p>
            <a:pPr lvl="0">
              <a:spcBef>
                <a:spcPts val="0"/>
              </a:spcBef>
              <a:buNone/>
            </a:pPr>
            <a:r>
              <a:rPr lang="zh-TW" sz="3600">
                <a:solidFill>
                  <a:srgbClr val="000000"/>
                </a:solidFill>
              </a:rPr>
              <a:t>1.</a:t>
            </a:r>
            <a:r>
              <a:rPr lang="zh-TW" sz="3600">
                <a:solidFill>
                  <a:srgbClr val="000000"/>
                </a:solidFill>
                <a:highlight>
                  <a:srgbClr val="FFFFFF"/>
                </a:highlight>
                <a:latin typeface="Arial"/>
                <a:ea typeface="Arial"/>
                <a:cs typeface="Arial"/>
                <a:sym typeface="Arial"/>
              </a:rPr>
              <a:t>Owing to the underdeveloped state of medicine at the time, victims of the disease multiplied daily and the local population lived in fear, praying to Guan Di, the god of war, to bring an end to this calamity and save them. </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idx="1" type="body"/>
          </p:nvPr>
        </p:nvSpPr>
        <p:spPr>
          <a:xfrm>
            <a:off x="1759500" y="302175"/>
            <a:ext cx="8520600" cy="3416400"/>
          </a:xfrm>
          <a:prstGeom prst="rect">
            <a:avLst/>
          </a:prstGeom>
        </p:spPr>
        <p:txBody>
          <a:bodyPr anchorCtr="0" anchor="t" bIns="91425" lIns="91425" rIns="91425" wrap="square" tIns="91425">
            <a:noAutofit/>
          </a:bodyPr>
          <a:lstStyle/>
          <a:p>
            <a:pPr lvl="0" marR="63500" rtl="0">
              <a:spcBef>
                <a:spcPts val="0"/>
              </a:spcBef>
              <a:spcAft>
                <a:spcPts val="0"/>
              </a:spcAft>
              <a:buNone/>
            </a:pPr>
            <a:r>
              <a:rPr lang="zh-TW" sz="4800">
                <a:solidFill>
                  <a:srgbClr val="212121"/>
                </a:solidFill>
                <a:highlight>
                  <a:srgbClr val="FFFFFF"/>
                </a:highlight>
                <a:latin typeface="Arial"/>
                <a:ea typeface="Arial"/>
                <a:cs typeface="Arial"/>
                <a:sym typeface="Arial"/>
              </a:rPr>
              <a:t>Burning king ship</a:t>
            </a:r>
          </a:p>
          <a:p>
            <a:pPr lvl="0">
              <a:spcBef>
                <a:spcPts val="0"/>
              </a:spcBef>
              <a:buNone/>
            </a:pPr>
            <a:r>
              <a:t/>
            </a:r>
            <a:endParaRPr sz="4800">
              <a:solidFill>
                <a:srgbClr val="333333"/>
              </a:solidFill>
              <a:highlight>
                <a:srgbClr val="FFFFFF"/>
              </a:highlight>
              <a:latin typeface="Georgia"/>
              <a:ea typeface="Georgia"/>
              <a:cs typeface="Georgia"/>
              <a:sym typeface="Georgia"/>
            </a:endParaRPr>
          </a:p>
        </p:txBody>
      </p:sp>
      <p:pic>
        <p:nvPicPr>
          <p:cNvPr id="121" name="Shape 121"/>
          <p:cNvPicPr preferRelativeResize="0"/>
          <p:nvPr/>
        </p:nvPicPr>
        <p:blipFill>
          <a:blip r:embed="rId3">
            <a:alphaModFix/>
          </a:blip>
          <a:stretch>
            <a:fillRect/>
          </a:stretch>
        </p:blipFill>
        <p:spPr>
          <a:xfrm>
            <a:off x="1940925" y="1461875"/>
            <a:ext cx="4746802" cy="3164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a:spcBef>
                <a:spcPts val="0"/>
              </a:spcBef>
              <a:buNone/>
            </a:pPr>
            <a:r>
              <a:rPr lang="zh-TW" sz="3600">
                <a:solidFill>
                  <a:srgbClr val="000000"/>
                </a:solidFill>
                <a:highlight>
                  <a:srgbClr val="FFFFFF"/>
                </a:highlight>
                <a:latin typeface="Arial"/>
                <a:ea typeface="Arial"/>
                <a:cs typeface="Arial"/>
                <a:sym typeface="Arial"/>
              </a:rPr>
              <a:t>1.The boat burning marks the end of a week of events — often in October — that begins when five deities known as Wangye, or royal lords, arrive in Donggang from across the sea.</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Shape 65"/>
          <p:cNvSpPr txBox="1"/>
          <p:nvPr>
            <p:ph idx="1" type="body"/>
          </p:nvPr>
        </p:nvSpPr>
        <p:spPr>
          <a:xfrm>
            <a:off x="311700" y="660575"/>
            <a:ext cx="8520600" cy="3416400"/>
          </a:xfrm>
          <a:prstGeom prst="rect">
            <a:avLst/>
          </a:prstGeom>
        </p:spPr>
        <p:txBody>
          <a:bodyPr anchorCtr="0" anchor="ctr" bIns="91425" lIns="91425" rIns="91425" wrap="square" tIns="91425">
            <a:noAutofit/>
          </a:bodyPr>
          <a:lstStyle/>
          <a:p>
            <a:pPr lvl="0" rtl="0" algn="ctr">
              <a:lnSpc>
                <a:spcPct val="100000"/>
              </a:lnSpc>
              <a:spcBef>
                <a:spcPts val="0"/>
              </a:spcBef>
              <a:spcAft>
                <a:spcPts val="0"/>
              </a:spcAft>
              <a:buNone/>
            </a:pPr>
            <a:r>
              <a:rPr b="1" lang="zh-TW" sz="6000">
                <a:solidFill>
                  <a:srgbClr val="000000"/>
                </a:solidFill>
                <a:latin typeface="Playfair Display"/>
                <a:ea typeface="Playfair Display"/>
                <a:cs typeface="Playfair Display"/>
                <a:sym typeface="Playfair Display"/>
              </a:rPr>
              <a:t>Taiwanese snack</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Shape 70"/>
          <p:cNvSpPr txBox="1"/>
          <p:nvPr>
            <p:ph idx="1" type="body"/>
          </p:nvPr>
        </p:nvSpPr>
        <p:spPr>
          <a:xfrm>
            <a:off x="2319175" y="264850"/>
            <a:ext cx="6940500" cy="2812500"/>
          </a:xfrm>
          <a:prstGeom prst="rect">
            <a:avLst/>
          </a:prstGeom>
        </p:spPr>
        <p:txBody>
          <a:bodyPr anchorCtr="0" anchor="t" bIns="91425" lIns="91425" rIns="91425" wrap="square" tIns="91425">
            <a:noAutofit/>
          </a:bodyPr>
          <a:lstStyle/>
          <a:p>
            <a:pPr lvl="0">
              <a:spcBef>
                <a:spcPts val="0"/>
              </a:spcBef>
              <a:buNone/>
            </a:pPr>
            <a:r>
              <a:rPr lang="zh-TW" sz="4800">
                <a:solidFill>
                  <a:srgbClr val="000000"/>
                </a:solidFill>
              </a:rPr>
              <a:t>bubble milk tea</a:t>
            </a:r>
          </a:p>
          <a:p>
            <a:pPr lvl="0">
              <a:spcBef>
                <a:spcPts val="0"/>
              </a:spcBef>
              <a:buNone/>
            </a:pPr>
            <a:r>
              <a:t/>
            </a:r>
            <a:endParaRPr sz="3600"/>
          </a:p>
        </p:txBody>
      </p:sp>
      <p:pic>
        <p:nvPicPr>
          <p:cNvPr descr="M12922180_big.jpg" id="71" name="Shape 71"/>
          <p:cNvPicPr preferRelativeResize="0"/>
          <p:nvPr/>
        </p:nvPicPr>
        <p:blipFill>
          <a:blip r:embed="rId3">
            <a:alphaModFix/>
          </a:blip>
          <a:stretch>
            <a:fillRect/>
          </a:stretch>
        </p:blipFill>
        <p:spPr>
          <a:xfrm>
            <a:off x="7615425" y="3305500"/>
            <a:ext cx="1491850" cy="1491850"/>
          </a:xfrm>
          <a:prstGeom prst="rect">
            <a:avLst/>
          </a:prstGeom>
          <a:noFill/>
          <a:ln>
            <a:noFill/>
          </a:ln>
        </p:spPr>
      </p:pic>
      <p:pic>
        <p:nvPicPr>
          <p:cNvPr id="72" name="Shape 72"/>
          <p:cNvPicPr preferRelativeResize="0"/>
          <p:nvPr/>
        </p:nvPicPr>
        <p:blipFill>
          <a:blip r:embed="rId4">
            <a:alphaModFix/>
          </a:blip>
          <a:stretch>
            <a:fillRect/>
          </a:stretch>
        </p:blipFill>
        <p:spPr>
          <a:xfrm>
            <a:off x="1202050" y="1198175"/>
            <a:ext cx="6415853" cy="36089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Shape 77"/>
          <p:cNvSpPr txBox="1"/>
          <p:nvPr>
            <p:ph idx="1" type="body"/>
          </p:nvPr>
        </p:nvSpPr>
        <p:spPr>
          <a:xfrm>
            <a:off x="311700" y="847675"/>
            <a:ext cx="8520600" cy="3416400"/>
          </a:xfrm>
          <a:prstGeom prst="rect">
            <a:avLst/>
          </a:prstGeom>
        </p:spPr>
        <p:txBody>
          <a:bodyPr anchorCtr="0" anchor="t" bIns="91425" lIns="91425" rIns="91425" wrap="square" tIns="91425">
            <a:noAutofit/>
          </a:bodyPr>
          <a:lstStyle/>
          <a:p>
            <a:pPr lvl="0">
              <a:spcBef>
                <a:spcPts val="0"/>
              </a:spcBef>
              <a:buNone/>
            </a:pPr>
            <a:r>
              <a:rPr lang="zh-TW" sz="3600">
                <a:solidFill>
                  <a:srgbClr val="222222"/>
                </a:solidFill>
                <a:highlight>
                  <a:srgbClr val="FFFFFF"/>
                </a:highlight>
                <a:latin typeface="Arial"/>
                <a:ea typeface="Arial"/>
                <a:cs typeface="Arial"/>
                <a:sym typeface="Arial"/>
              </a:rPr>
              <a:t>1.A Taiwanese tea-based drink invented in Tainan and Taichung in the 1980s.</a:t>
            </a:r>
          </a:p>
          <a:p>
            <a:pPr lvl="0">
              <a:spcBef>
                <a:spcPts val="0"/>
              </a:spcBef>
              <a:buNone/>
            </a:pPr>
            <a:r>
              <a:rPr lang="zh-TW" sz="3600">
                <a:solidFill>
                  <a:srgbClr val="222222"/>
                </a:solidFill>
                <a:highlight>
                  <a:srgbClr val="FFFFFF"/>
                </a:highlight>
                <a:latin typeface="Arial"/>
                <a:ea typeface="Arial"/>
                <a:cs typeface="Arial"/>
                <a:sym typeface="Arial"/>
              </a:rPr>
              <a:t>2.Which chewy tapioca balls (known as bubbles, pearls, or boba) and fruit jelly are often added.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idx="1" type="body"/>
          </p:nvPr>
        </p:nvSpPr>
        <p:spPr>
          <a:xfrm>
            <a:off x="-145500" y="491900"/>
            <a:ext cx="8520600" cy="3416400"/>
          </a:xfrm>
          <a:prstGeom prst="rect">
            <a:avLst/>
          </a:prstGeom>
          <a:ln>
            <a:noFill/>
          </a:ln>
        </p:spPr>
        <p:txBody>
          <a:bodyPr anchorCtr="0" anchor="t" bIns="91425" lIns="91425" rIns="91425" wrap="square" tIns="91425">
            <a:noAutofit/>
          </a:bodyPr>
          <a:lstStyle/>
          <a:p>
            <a:pPr lvl="0">
              <a:spcBef>
                <a:spcPts val="0"/>
              </a:spcBef>
              <a:buNone/>
            </a:pPr>
            <a:r>
              <a:rPr lang="zh-TW" sz="4800">
                <a:solidFill>
                  <a:srgbClr val="000000"/>
                </a:solidFill>
                <a:highlight>
                  <a:srgbClr val="FFFFFF"/>
                </a:highlight>
              </a:rPr>
              <a:t>             </a:t>
            </a:r>
            <a:r>
              <a:rPr lang="zh-TW" sz="4800">
                <a:solidFill>
                  <a:srgbClr val="000000"/>
                </a:solidFill>
                <a:latin typeface="Georgia"/>
                <a:ea typeface="Georgia"/>
                <a:cs typeface="Georgia"/>
                <a:sym typeface="Georgia"/>
              </a:rPr>
              <a:t>Taiwanese fried chicken</a:t>
            </a:r>
          </a:p>
          <a:p>
            <a:pPr lvl="0">
              <a:spcBef>
                <a:spcPts val="0"/>
              </a:spcBef>
              <a:buNone/>
            </a:pPr>
            <a:r>
              <a:rPr lang="zh-TW" sz="4800">
                <a:solidFill>
                  <a:srgbClr val="000000"/>
                </a:solidFill>
                <a:highlight>
                  <a:srgbClr val="FFFFFF"/>
                </a:highlight>
              </a:rPr>
              <a:t> </a:t>
            </a:r>
          </a:p>
        </p:txBody>
      </p:sp>
      <p:pic>
        <p:nvPicPr>
          <p:cNvPr id="83" name="Shape 83"/>
          <p:cNvPicPr preferRelativeResize="0"/>
          <p:nvPr/>
        </p:nvPicPr>
        <p:blipFill>
          <a:blip r:embed="rId3">
            <a:alphaModFix/>
          </a:blip>
          <a:stretch>
            <a:fillRect/>
          </a:stretch>
        </p:blipFill>
        <p:spPr>
          <a:xfrm>
            <a:off x="2209800" y="1422300"/>
            <a:ext cx="4555200" cy="341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idx="1" type="body"/>
          </p:nvPr>
        </p:nvSpPr>
        <p:spPr>
          <a:xfrm>
            <a:off x="311700" y="619075"/>
            <a:ext cx="8520600" cy="3416400"/>
          </a:xfrm>
          <a:prstGeom prst="rect">
            <a:avLst/>
          </a:prstGeom>
        </p:spPr>
        <p:txBody>
          <a:bodyPr anchorCtr="0" anchor="t" bIns="91425" lIns="91425" rIns="91425" wrap="square" tIns="91425">
            <a:noAutofit/>
          </a:bodyPr>
          <a:lstStyle/>
          <a:p>
            <a:pPr lvl="0">
              <a:spcBef>
                <a:spcPts val="0"/>
              </a:spcBef>
              <a:buNone/>
            </a:pPr>
            <a:r>
              <a:rPr lang="zh-TW" sz="3600">
                <a:solidFill>
                  <a:srgbClr val="000000"/>
                </a:solidFill>
                <a:highlight>
                  <a:srgbClr val="FFFFFF"/>
                </a:highlight>
                <a:latin typeface="Arial"/>
                <a:ea typeface="Arial"/>
                <a:cs typeface="Arial"/>
                <a:sym typeface="Arial"/>
              </a:rPr>
              <a:t>1.A dish in Taiwanese cuisine commonly found as street snack and is  needed, to the night markets in Taiwan. </a:t>
            </a:r>
          </a:p>
          <a:p>
            <a:pPr lvl="0">
              <a:spcBef>
                <a:spcPts val="0"/>
              </a:spcBef>
              <a:buNone/>
            </a:pPr>
            <a:r>
              <a:rPr lang="zh-TW" sz="3600">
                <a:solidFill>
                  <a:srgbClr val="000000"/>
                </a:solidFill>
                <a:highlight>
                  <a:srgbClr val="FFFFFF"/>
                </a:highlight>
                <a:latin typeface="Arial"/>
                <a:ea typeface="Arial"/>
                <a:cs typeface="Arial"/>
                <a:sym typeface="Arial"/>
              </a:rPr>
              <a:t>2.</a:t>
            </a:r>
            <a:r>
              <a:rPr lang="zh-TW" sz="3600">
                <a:solidFill>
                  <a:srgbClr val="222222"/>
                </a:solidFill>
                <a:highlight>
                  <a:srgbClr val="FFFFFF"/>
                </a:highlight>
                <a:latin typeface="Arial"/>
                <a:ea typeface="Arial"/>
                <a:cs typeface="Arial"/>
                <a:sym typeface="Arial"/>
              </a:rPr>
              <a:t> It consists of bite-sized pieces of chicken, coated and fried with flour and seasoning mixture.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Shape 93"/>
          <p:cNvSpPr txBox="1"/>
          <p:nvPr>
            <p:ph idx="1" type="body"/>
          </p:nvPr>
        </p:nvSpPr>
        <p:spPr>
          <a:xfrm>
            <a:off x="311700" y="610150"/>
            <a:ext cx="8520600" cy="3416400"/>
          </a:xfrm>
          <a:prstGeom prst="rect">
            <a:avLst/>
          </a:prstGeom>
        </p:spPr>
        <p:txBody>
          <a:bodyPr anchorCtr="0" anchor="ctr" bIns="91425" lIns="91425" rIns="91425" wrap="square" tIns="91425">
            <a:noAutofit/>
          </a:bodyPr>
          <a:lstStyle/>
          <a:p>
            <a:pPr lvl="0" rtl="0" algn="ctr">
              <a:lnSpc>
                <a:spcPct val="100000"/>
              </a:lnSpc>
              <a:spcBef>
                <a:spcPts val="0"/>
              </a:spcBef>
              <a:spcAft>
                <a:spcPts val="0"/>
              </a:spcAft>
              <a:buNone/>
            </a:pPr>
            <a:r>
              <a:rPr b="1" lang="zh-TW" sz="6000">
                <a:solidFill>
                  <a:srgbClr val="000000"/>
                </a:solidFill>
                <a:latin typeface="Playfair Display"/>
                <a:ea typeface="Playfair Display"/>
                <a:cs typeface="Playfair Display"/>
                <a:sym typeface="Playfair Display"/>
              </a:rPr>
              <a:t>temple fair</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Shape 98"/>
          <p:cNvSpPr txBox="1"/>
          <p:nvPr>
            <p:ph idx="1" type="body"/>
          </p:nvPr>
        </p:nvSpPr>
        <p:spPr>
          <a:xfrm>
            <a:off x="1530900" y="266450"/>
            <a:ext cx="8520600" cy="3416400"/>
          </a:xfrm>
          <a:prstGeom prst="rect">
            <a:avLst/>
          </a:prstGeom>
        </p:spPr>
        <p:txBody>
          <a:bodyPr anchorCtr="0" anchor="t" bIns="91425" lIns="91425" rIns="91425" wrap="square" tIns="91425">
            <a:noAutofit/>
          </a:bodyPr>
          <a:lstStyle/>
          <a:p>
            <a:pPr lvl="0" marR="63500" rtl="0">
              <a:spcBef>
                <a:spcPts val="0"/>
              </a:spcBef>
              <a:spcAft>
                <a:spcPts val="0"/>
              </a:spcAft>
              <a:buNone/>
            </a:pPr>
            <a:r>
              <a:rPr lang="zh-TW" sz="4800">
                <a:solidFill>
                  <a:srgbClr val="212121"/>
                </a:solidFill>
                <a:highlight>
                  <a:srgbClr val="FFFFFF"/>
                </a:highlight>
                <a:latin typeface="Arial"/>
                <a:ea typeface="Arial"/>
                <a:cs typeface="Arial"/>
                <a:sym typeface="Arial"/>
              </a:rPr>
              <a:t>Dragon and lion dance</a:t>
            </a:r>
          </a:p>
          <a:p>
            <a:pPr lvl="0" marR="63500" rtl="0">
              <a:spcBef>
                <a:spcPts val="0"/>
              </a:spcBef>
              <a:spcAft>
                <a:spcPts val="0"/>
              </a:spcAft>
              <a:buNone/>
            </a:pPr>
            <a:r>
              <a:t/>
            </a:r>
            <a:endParaRPr sz="4800">
              <a:solidFill>
                <a:srgbClr val="212121"/>
              </a:solidFill>
              <a:highlight>
                <a:srgbClr val="FFFFFF"/>
              </a:highlight>
              <a:latin typeface="Arial"/>
              <a:ea typeface="Arial"/>
              <a:cs typeface="Arial"/>
              <a:sym typeface="Arial"/>
            </a:endParaRPr>
          </a:p>
          <a:p>
            <a:pPr lvl="0">
              <a:spcBef>
                <a:spcPts val="0"/>
              </a:spcBef>
              <a:buNone/>
            </a:pPr>
            <a:r>
              <a:t/>
            </a:r>
            <a:endParaRPr sz="4800">
              <a:solidFill>
                <a:srgbClr val="000000"/>
              </a:solidFill>
              <a:highlight>
                <a:srgbClr val="FFFFFF"/>
              </a:highlight>
              <a:latin typeface="Georgia"/>
              <a:ea typeface="Georgia"/>
              <a:cs typeface="Georgia"/>
              <a:sym typeface="Georgia"/>
            </a:endParaRPr>
          </a:p>
        </p:txBody>
      </p:sp>
      <p:pic>
        <p:nvPicPr>
          <p:cNvPr id="99" name="Shape 99"/>
          <p:cNvPicPr preferRelativeResize="0"/>
          <p:nvPr/>
        </p:nvPicPr>
        <p:blipFill>
          <a:blip r:embed="rId3">
            <a:alphaModFix/>
          </a:blip>
          <a:stretch>
            <a:fillRect/>
          </a:stretch>
        </p:blipFill>
        <p:spPr>
          <a:xfrm>
            <a:off x="2292900" y="1291850"/>
            <a:ext cx="4873575" cy="3330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idx="1" type="body"/>
          </p:nvPr>
        </p:nvSpPr>
        <p:spPr>
          <a:xfrm>
            <a:off x="311700" y="619075"/>
            <a:ext cx="8520600" cy="3416400"/>
          </a:xfrm>
          <a:prstGeom prst="rect">
            <a:avLst/>
          </a:prstGeom>
        </p:spPr>
        <p:txBody>
          <a:bodyPr anchorCtr="0" anchor="t" bIns="91425" lIns="91425" rIns="91425" wrap="square" tIns="91425">
            <a:noAutofit/>
          </a:bodyPr>
          <a:lstStyle/>
          <a:p>
            <a:pPr lvl="0">
              <a:spcBef>
                <a:spcPts val="0"/>
              </a:spcBef>
              <a:buNone/>
            </a:pPr>
            <a:r>
              <a:rPr lang="zh-TW" sz="3600">
                <a:solidFill>
                  <a:srgbClr val="222222"/>
                </a:solidFill>
                <a:highlight>
                  <a:srgbClr val="FFFFFF"/>
                </a:highlight>
                <a:latin typeface="Arial"/>
                <a:ea typeface="Arial"/>
                <a:cs typeface="Arial"/>
                <a:sym typeface="Arial"/>
              </a:rPr>
              <a:t>1.A form of traditional dance in Chinese culture and other Asian countries in which performers mimic a lion's movements in a lion costume to bring good luck and fortune.</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