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82" r:id="rId3"/>
    <p:sldId id="271" r:id="rId4"/>
    <p:sldId id="279" r:id="rId5"/>
    <p:sldId id="262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matrix2" loCatId="matrix" qsTypeId="urn:microsoft.com/office/officeart/2005/8/quickstyle/simple1" qsCatId="simple" csTypeId="urn:microsoft.com/office/officeart/2005/8/colors/accent1_3" csCatId="accent1" phldr="1"/>
      <dgm:spPr/>
    </dgm:pt>
    <dgm:pt modelId="{D0115B0F-FDFB-494B-AC0A-E04A5EC234DA}">
      <dgm:prSet phldrT="[文字]"/>
      <dgm:spPr/>
      <dgm:t>
        <a:bodyPr/>
        <a:lstStyle/>
        <a:p>
          <a:r>
            <a: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Daily Life</a:t>
          </a:r>
        </a:p>
      </dgm:t>
    </dgm:pt>
    <dgm:pt modelId="{F3ECE90F-7A47-4472-9560-98DC857F992F}" type="parTrans" cxnId="{CD5AA65A-6000-4F48-85D3-EB084B6F41D0}">
      <dgm:prSet/>
      <dgm:spPr/>
      <dgm:t>
        <a:bodyPr/>
        <a:lstStyle/>
        <a:p>
          <a:endParaRPr lang="zh-TW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endParaRPr lang="zh-TW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294A45F-A097-47D5-8F55-FC668EB3C982}">
      <dgm:prSet phldrT="[文字]"/>
      <dgm:spPr/>
      <dgm:t>
        <a:bodyPr/>
        <a:lstStyle/>
        <a:p>
          <a:r>
            <a: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About Me</a:t>
          </a:r>
          <a:endParaRPr lang="zh-TW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CBA6356-2F80-466D-9121-489D204B80B8}" type="parTrans" cxnId="{38A955D8-3C8B-463D-BA25-2C9E34FDDEBB}">
      <dgm:prSet/>
      <dgm:spPr/>
      <dgm:t>
        <a:bodyPr/>
        <a:lstStyle/>
        <a:p>
          <a:endParaRPr lang="zh-TW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81A9571-C437-40E4-90E1-61734033862D}" type="sibTrans" cxnId="{38A955D8-3C8B-463D-BA25-2C9E34FDDEBB}">
      <dgm:prSet/>
      <dgm:spPr/>
      <dgm:t>
        <a:bodyPr/>
        <a:lstStyle/>
        <a:p>
          <a:endParaRPr lang="zh-TW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72F579A-815F-4730-AEB0-052A4E2EADB2}">
      <dgm:prSet phldrT="[文字]" custT="1"/>
      <dgm:spPr/>
      <dgm:t>
        <a:bodyPr/>
        <a:lstStyle/>
        <a:p>
          <a:r>
            <a:rPr lang="en-US" altLang="zh-TW" sz="2000" b="1" dirty="0" smtClean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My Interests</a:t>
          </a:r>
          <a:endParaRPr lang="zh-TW" sz="2000" b="1" dirty="0">
            <a:solidFill>
              <a:srgbClr val="002060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EA6516C-EB3A-4FC0-BB44-265A3652D4BC}" type="parTrans" cxnId="{D2ECF758-131A-41EE-A789-9D6FDC186481}">
      <dgm:prSet/>
      <dgm:spPr/>
      <dgm:t>
        <a:bodyPr/>
        <a:lstStyle/>
        <a:p>
          <a:endParaRPr lang="zh-TW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endParaRPr lang="zh-TW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2607E46-2B03-4BE1-85E6-442F975C46B2}">
      <dgm:prSet phldrT="[文字]"/>
      <dgm:spPr/>
      <dgm:t>
        <a:bodyPr/>
        <a:lstStyle/>
        <a:p>
          <a:r>
            <a:rPr lang="en-US" altLang="zh-TW" b="1" dirty="0" err="1" smtClean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CultureBox</a:t>
          </a:r>
          <a:endParaRPr lang="zh-TW" b="1" dirty="0">
            <a:solidFill>
              <a:srgbClr val="002060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ED9CAA5-7C54-4EF4-AB1D-530B3B212F10}" type="sibTrans" cxnId="{CE7A1A45-5E37-4560-B89A-6EEE044C3D74}">
      <dgm:prSet/>
      <dgm:spPr/>
      <dgm:t>
        <a:bodyPr/>
        <a:lstStyle/>
        <a:p>
          <a:endParaRPr lang="zh-TW" altLang="en-US"/>
        </a:p>
      </dgm:t>
    </dgm:pt>
    <dgm:pt modelId="{A67F618D-B2DD-43B6-8D73-A4D9A8CA1CF7}" type="parTrans" cxnId="{CE7A1A45-5E37-4560-B89A-6EEE044C3D74}">
      <dgm:prSet/>
      <dgm:spPr/>
      <dgm:t>
        <a:bodyPr/>
        <a:lstStyle/>
        <a:p>
          <a:endParaRPr lang="zh-TW" altLang="en-US"/>
        </a:p>
      </dgm:t>
    </dgm:pt>
    <dgm:pt modelId="{BFB68F50-3476-49F7-93BB-5ADCFA649ED6}">
      <dgm:prSet phldrT="[文字]"/>
      <dgm:spPr/>
      <dgm:t>
        <a:bodyPr/>
        <a:lstStyle/>
        <a:p>
          <a:endParaRPr lang="zh-TW" b="1" dirty="0">
            <a:solidFill>
              <a:srgbClr val="002060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70E3063-2BC8-4C01-AA58-6FAE2DA9A807}" type="parTrans" cxnId="{5BFF6BCC-23F6-4E59-A2F5-5DE56553DED7}">
      <dgm:prSet/>
      <dgm:spPr/>
      <dgm:t>
        <a:bodyPr/>
        <a:lstStyle/>
        <a:p>
          <a:endParaRPr lang="zh-TW" altLang="en-US"/>
        </a:p>
      </dgm:t>
    </dgm:pt>
    <dgm:pt modelId="{3111111A-1FDC-4E3C-AD1F-FF674D7E3DD1}" type="sibTrans" cxnId="{5BFF6BCC-23F6-4E59-A2F5-5DE56553DED7}">
      <dgm:prSet/>
      <dgm:spPr/>
      <dgm:t>
        <a:bodyPr/>
        <a:lstStyle/>
        <a:p>
          <a:endParaRPr lang="zh-TW" altLang="en-US"/>
        </a:p>
      </dgm:t>
    </dgm:pt>
    <dgm:pt modelId="{64B1F86A-CE58-4F76-A0E9-E8D8A0BCF3DB}" type="pres">
      <dgm:prSet presAssocID="{F1469E50-24C6-4156-8DAA-6DD0C1079C89}" presName="matrix" presStyleCnt="0">
        <dgm:presLayoutVars>
          <dgm:chMax val="1"/>
          <dgm:dir/>
          <dgm:resizeHandles val="exact"/>
        </dgm:presLayoutVars>
      </dgm:prSet>
      <dgm:spPr/>
    </dgm:pt>
    <dgm:pt modelId="{502893E5-F380-40D1-8B94-EDF4A2845264}" type="pres">
      <dgm:prSet presAssocID="{F1469E50-24C6-4156-8DAA-6DD0C1079C89}" presName="axisShape" presStyleLbl="bgShp" presStyleIdx="0" presStyleCnt="1"/>
      <dgm:spPr/>
    </dgm:pt>
    <dgm:pt modelId="{F430E676-5C3C-461B-85F6-390FF5020D35}" type="pres">
      <dgm:prSet presAssocID="{F1469E50-24C6-4156-8DAA-6DD0C1079C8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2890EE-26D7-402B-8629-883711237213}" type="pres">
      <dgm:prSet presAssocID="{F1469E50-24C6-4156-8DAA-6DD0C1079C8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42209D-AFCC-45F7-9123-8F60AB083CA1}" type="pres">
      <dgm:prSet presAssocID="{F1469E50-24C6-4156-8DAA-6DD0C1079C8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DDAD5D-300D-45C7-8E10-728E92677559}" type="pres">
      <dgm:prSet presAssocID="{F1469E50-24C6-4156-8DAA-6DD0C1079C8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B565FE-82F5-4B39-AD04-A13B8E7AE108}" type="presOf" srcId="{B294A45F-A097-47D5-8F55-FC668EB3C982}" destId="{912890EE-26D7-402B-8629-883711237213}" srcOrd="0" destOrd="0" presId="urn:microsoft.com/office/officeart/2005/8/layout/matrix2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CE7A1A45-5E37-4560-B89A-6EEE044C3D74}" srcId="{F1469E50-24C6-4156-8DAA-6DD0C1079C89}" destId="{52607E46-2B03-4BE1-85E6-442F975C46B2}" srcOrd="3" destOrd="0" parTransId="{A67F618D-B2DD-43B6-8D73-A4D9A8CA1CF7}" sibTransId="{5ED9CAA5-7C54-4EF4-AB1D-530B3B212F10}"/>
    <dgm:cxn modelId="{5BFF6BCC-23F6-4E59-A2F5-5DE56553DED7}" srcId="{F1469E50-24C6-4156-8DAA-6DD0C1079C89}" destId="{BFB68F50-3476-49F7-93BB-5ADCFA649ED6}" srcOrd="4" destOrd="0" parTransId="{970E3063-2BC8-4C01-AA58-6FAE2DA9A807}" sibTransId="{3111111A-1FDC-4E3C-AD1F-FF674D7E3DD1}"/>
    <dgm:cxn modelId="{2067A6D0-18AB-4988-A0B2-D39682D7CA5F}" type="presOf" srcId="{F1469E50-24C6-4156-8DAA-6DD0C1079C89}" destId="{64B1F86A-CE58-4F76-A0E9-E8D8A0BCF3DB}" srcOrd="0" destOrd="0" presId="urn:microsoft.com/office/officeart/2005/8/layout/matrix2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FF23BB59-2482-44FB-A65A-382A75B2A0C3}" type="presOf" srcId="{D0115B0F-FDFB-494B-AC0A-E04A5EC234DA}" destId="{F430E676-5C3C-461B-85F6-390FF5020D35}" srcOrd="0" destOrd="0" presId="urn:microsoft.com/office/officeart/2005/8/layout/matrix2"/>
    <dgm:cxn modelId="{6DFD3A2E-ED2B-4DAA-B074-289F385B7799}" type="presOf" srcId="{52607E46-2B03-4BE1-85E6-442F975C46B2}" destId="{F8DDAD5D-300D-45C7-8E10-728E92677559}" srcOrd="0" destOrd="0" presId="urn:microsoft.com/office/officeart/2005/8/layout/matrix2"/>
    <dgm:cxn modelId="{40698E6C-2EE1-4FEE-8B5B-6D6F0EA1E089}" type="presOf" srcId="{A72F579A-815F-4730-AEB0-052A4E2EADB2}" destId="{2A42209D-AFCC-45F7-9123-8F60AB083CA1}" srcOrd="0" destOrd="0" presId="urn:microsoft.com/office/officeart/2005/8/layout/matrix2"/>
    <dgm:cxn modelId="{70A2D731-DF74-47B9-833A-A87AED6859F6}" type="presParOf" srcId="{64B1F86A-CE58-4F76-A0E9-E8D8A0BCF3DB}" destId="{502893E5-F380-40D1-8B94-EDF4A2845264}" srcOrd="0" destOrd="0" presId="urn:microsoft.com/office/officeart/2005/8/layout/matrix2"/>
    <dgm:cxn modelId="{2CBB5F4B-6BD9-4AB6-9EAE-4FA8A0BD4D9A}" type="presParOf" srcId="{64B1F86A-CE58-4F76-A0E9-E8D8A0BCF3DB}" destId="{F430E676-5C3C-461B-85F6-390FF5020D35}" srcOrd="1" destOrd="0" presId="urn:microsoft.com/office/officeart/2005/8/layout/matrix2"/>
    <dgm:cxn modelId="{CE801A92-78BC-47FE-B67D-B3A85CAEFE71}" type="presParOf" srcId="{64B1F86A-CE58-4F76-A0E9-E8D8A0BCF3DB}" destId="{912890EE-26D7-402B-8629-883711237213}" srcOrd="2" destOrd="0" presId="urn:microsoft.com/office/officeart/2005/8/layout/matrix2"/>
    <dgm:cxn modelId="{44B7221F-8A43-4A1B-8769-38F7675D6DFF}" type="presParOf" srcId="{64B1F86A-CE58-4F76-A0E9-E8D8A0BCF3DB}" destId="{2A42209D-AFCC-45F7-9123-8F60AB083CA1}" srcOrd="3" destOrd="0" presId="urn:microsoft.com/office/officeart/2005/8/layout/matrix2"/>
    <dgm:cxn modelId="{57CC9610-3C61-46AE-84F2-CF954B1017FC}" type="presParOf" srcId="{64B1F86A-CE58-4F76-A0E9-E8D8A0BCF3DB}" destId="{F8DDAD5D-300D-45C7-8E10-728E9267755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893E5-F380-40D1-8B94-EDF4A2845264}">
      <dsp:nvSpPr>
        <dsp:cNvPr id="0" name=""/>
        <dsp:cNvSpPr/>
      </dsp:nvSpPr>
      <dsp:spPr>
        <a:xfrm>
          <a:off x="16668" y="0"/>
          <a:ext cx="4462463" cy="44624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0E676-5C3C-461B-85F6-390FF5020D35}">
      <dsp:nvSpPr>
        <dsp:cNvPr id="0" name=""/>
        <dsp:cNvSpPr/>
      </dsp:nvSpPr>
      <dsp:spPr>
        <a:xfrm>
          <a:off x="306728" y="290060"/>
          <a:ext cx="1784985" cy="178498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Daily Life</a:t>
          </a:r>
        </a:p>
      </dsp:txBody>
      <dsp:txXfrm>
        <a:off x="393864" y="377196"/>
        <a:ext cx="1610713" cy="1610713"/>
      </dsp:txXfrm>
    </dsp:sp>
    <dsp:sp modelId="{912890EE-26D7-402B-8629-883711237213}">
      <dsp:nvSpPr>
        <dsp:cNvPr id="0" name=""/>
        <dsp:cNvSpPr/>
      </dsp:nvSpPr>
      <dsp:spPr>
        <a:xfrm>
          <a:off x="2404086" y="290060"/>
          <a:ext cx="1784985" cy="1784985"/>
        </a:xfrm>
        <a:prstGeom prst="roundRect">
          <a:avLst/>
        </a:prstGeom>
        <a:solidFill>
          <a:schemeClr val="accent1">
            <a:shade val="80000"/>
            <a:hueOff val="142556"/>
            <a:satOff val="-14153"/>
            <a:lumOff val="114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About Me</a:t>
          </a:r>
          <a:endParaRPr lang="zh-TW" sz="21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2491222" y="377196"/>
        <a:ext cx="1610713" cy="1610713"/>
      </dsp:txXfrm>
    </dsp:sp>
    <dsp:sp modelId="{2A42209D-AFCC-45F7-9123-8F60AB083CA1}">
      <dsp:nvSpPr>
        <dsp:cNvPr id="0" name=""/>
        <dsp:cNvSpPr/>
      </dsp:nvSpPr>
      <dsp:spPr>
        <a:xfrm>
          <a:off x="306728" y="2387417"/>
          <a:ext cx="1784985" cy="1784985"/>
        </a:xfrm>
        <a:prstGeom prst="roundRect">
          <a:avLst/>
        </a:prstGeom>
        <a:solidFill>
          <a:schemeClr val="accent1">
            <a:shade val="80000"/>
            <a:hueOff val="285111"/>
            <a:satOff val="-28307"/>
            <a:lumOff val="228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My Interests</a:t>
          </a:r>
          <a:endParaRPr lang="zh-TW" sz="2000" b="1" kern="1200" dirty="0">
            <a:solidFill>
              <a:srgbClr val="002060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393864" y="2474553"/>
        <a:ext cx="1610713" cy="1610713"/>
      </dsp:txXfrm>
    </dsp:sp>
    <dsp:sp modelId="{F8DDAD5D-300D-45C7-8E10-728E92677559}">
      <dsp:nvSpPr>
        <dsp:cNvPr id="0" name=""/>
        <dsp:cNvSpPr/>
      </dsp:nvSpPr>
      <dsp:spPr>
        <a:xfrm>
          <a:off x="2404086" y="2387417"/>
          <a:ext cx="1784985" cy="1784985"/>
        </a:xfrm>
        <a:prstGeom prst="roundRect">
          <a:avLst/>
        </a:prstGeom>
        <a:solidFill>
          <a:schemeClr val="accent1">
            <a:shade val="80000"/>
            <a:hueOff val="427667"/>
            <a:satOff val="-42460"/>
            <a:lumOff val="34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 err="1" smtClean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CultureBox</a:t>
          </a:r>
          <a:endParaRPr lang="zh-TW" sz="2100" b="1" kern="1200" dirty="0">
            <a:solidFill>
              <a:srgbClr val="002060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2491222" y="2474553"/>
        <a:ext cx="1610713" cy="1610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1A9BCE0C-CD74-4A59-802C-6D2F8C15331A}" type="datetimeFigureOut">
              <a:rPr lang="en-US" altLang="zh-TW" smtClean="0"/>
              <a:t>10/26/2020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798501B-77B5-4365-9881-C6E19A3C1E42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F04FDEA8-CBB8-46CC-9562-028963DBC55A}" type="datetimeFigureOut">
              <a:t>2020/10/26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C8BD8E7-1312-41F3-99C4-6DA5AF89196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 latinLnBrk="0">
              <a:defRPr lang="zh-TW" sz="4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TW" sz="2000" cap="all" spc="50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 latinLnBrk="0">
              <a:spcBef>
                <a:spcPts val="800"/>
              </a:spcBef>
              <a:buNone/>
              <a:defRPr lang="zh-TW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 latinLnBrk="0">
              <a:defRPr lang="zh-TW" sz="30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6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2020/10/26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2020/10/26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圖片的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 latinLnBrk="0">
              <a:defRPr lang="zh-TW" sz="4400" spc="-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 cap="all" spc="50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9" name="圖片版面配置區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3" name="圖片版面配置區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4" name="圖片版面配置區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2020/10/26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 latinLnBrk="0">
              <a:defRPr lang="zh-TW" sz="4400" spc="-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 cap="all" spc="50" baseline="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2020/10/26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 b="1" cap="all" baseline="0">
                <a:latin typeface="+mj-lt"/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 b="1" cap="all" baseline="0">
                <a:latin typeface="+mj-lt"/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2020/10/26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2020/10/26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 latinLnBrk="0">
              <a:defRPr lang="zh-TW" sz="3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 latinLnBrk="0">
              <a:spcBef>
                <a:spcPts val="8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t>2020/10/26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pPr/>
              <a:t>2020/10/26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bg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7262" y="238969"/>
            <a:ext cx="10507799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altLang="zh-TW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Li </a:t>
            </a:r>
            <a:r>
              <a:rPr lang="en-US" altLang="zh-TW" sz="6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chiachin</a:t>
            </a:r>
            <a:r>
              <a:rPr lang="en-US" altLang="zh-TW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zh-TW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李嘉瑾</a:t>
            </a:r>
            <a:endParaRPr lang="zh-TW" dirty="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pic>
        <p:nvPicPr>
          <p:cNvPr id="5" name="圖片版面配置區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3" y="1594114"/>
            <a:ext cx="2677209" cy="44685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794759" y="1600390"/>
            <a:ext cx="7610303" cy="446227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My </a:t>
            </a:r>
            <a:r>
              <a:rPr lang="en-US" altLang="zh-TW" sz="2400" dirty="0" err="1" smtClean="0">
                <a:solidFill>
                  <a:schemeClr val="bg1"/>
                </a:solidFill>
              </a:rPr>
              <a:t>Hobboies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431809" y="1929578"/>
            <a:ext cx="7812225" cy="4051120"/>
            <a:chOff x="3431809" y="1929578"/>
            <a:chExt cx="7812225" cy="4051120"/>
          </a:xfrm>
        </p:grpSpPr>
        <p:pic>
          <p:nvPicPr>
            <p:cNvPr id="7" name="圖片版面配置區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0" t="-181" r="17960"/>
            <a:stretch/>
          </p:blipFill>
          <p:spPr>
            <a:xfrm flipH="1">
              <a:off x="3877886" y="1932710"/>
              <a:ext cx="2755318" cy="3485119"/>
            </a:xfrm>
            <a:prstGeom prst="rect">
              <a:avLst/>
            </a:prstGeom>
          </p:spPr>
        </p:pic>
        <p:pic>
          <p:nvPicPr>
            <p:cNvPr id="8" name="圖片版面配置區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05858" y="1929578"/>
              <a:ext cx="2317613" cy="348492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" t="2405" r="4557" b="3116"/>
            <a:stretch/>
          </p:blipFill>
          <p:spPr>
            <a:xfrm flipH="1">
              <a:off x="9087487" y="1932710"/>
              <a:ext cx="2156547" cy="348179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8959456" y="5315784"/>
              <a:ext cx="2284578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3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Drawing</a:t>
              </a:r>
              <a:endPara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6299131" y="5395923"/>
              <a:ext cx="299439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3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I love Trees</a:t>
              </a:r>
              <a:endParaRPr lang="zh-TW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flipH="1">
              <a:off x="3431809" y="5318402"/>
              <a:ext cx="327404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3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Badminton</a:t>
              </a:r>
              <a:endParaRPr lang="zh-TW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1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rgbClr val="F0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Li </a:t>
            </a:r>
            <a:r>
              <a:rPr lang="en-US" altLang="zh-TW" sz="6000" b="1" dirty="0" err="1" smtClean="0">
                <a:solidFill>
                  <a:srgbClr val="F0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chiachin</a:t>
            </a:r>
            <a:r>
              <a:rPr lang="en-US" altLang="zh-TW" sz="6000" b="1" dirty="0" smtClean="0">
                <a:solidFill>
                  <a:srgbClr val="F0B7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en-US" altLang="zh-TW" dirty="0" smtClean="0">
                <a:latin typeface="+mj-ea"/>
              </a:rPr>
              <a:t>SELF INTODUCTION</a:t>
            </a:r>
            <a:endParaRPr lang="zh-TW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latin typeface="+mj-ea"/>
                <a:ea typeface="+mj-ea"/>
              </a:rPr>
              <a:t>About Me</a:t>
            </a:r>
            <a:endParaRPr lang="zh-TW" sz="5400" dirty="0">
              <a:latin typeface="+mj-ea"/>
              <a:ea typeface="+mj-ea"/>
            </a:endParaRPr>
          </a:p>
          <a:p>
            <a:r>
              <a:rPr lang="en-US" altLang="zh-TW" sz="5400" dirty="0" smtClean="0">
                <a:latin typeface="+mj-ea"/>
                <a:ea typeface="+mj-ea"/>
              </a:rPr>
              <a:t>My Interests</a:t>
            </a:r>
            <a:endParaRPr lang="zh-TW" sz="5400" dirty="0">
              <a:latin typeface="+mj-ea"/>
              <a:ea typeface="+mj-ea"/>
            </a:endParaRPr>
          </a:p>
          <a:p>
            <a:r>
              <a:rPr lang="en-US" altLang="zh-TW" sz="5400" dirty="0" smtClean="0">
                <a:latin typeface="+mj-ea"/>
                <a:ea typeface="+mj-ea"/>
              </a:rPr>
              <a:t>Daily Life</a:t>
            </a:r>
          </a:p>
          <a:p>
            <a:r>
              <a:rPr lang="en-US" altLang="zh-TW" sz="5400" dirty="0" smtClean="0">
                <a:latin typeface="+mj-ea"/>
                <a:ea typeface="+mj-ea"/>
              </a:rPr>
              <a:t>Culture Box</a:t>
            </a:r>
            <a:endParaRPr lang="zh-TW" sz="5400" dirty="0">
              <a:latin typeface="+mj-ea"/>
              <a:ea typeface="+mj-ea"/>
            </a:endParaRPr>
          </a:p>
        </p:txBody>
      </p:sp>
      <p:graphicFrame>
        <p:nvGraphicFramePr>
          <p:cNvPr id="6" name="內容版面配置區 5" descr="齒輪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1001803"/>
              </p:ext>
            </p:extLst>
          </p:nvPr>
        </p:nvGraphicFramePr>
        <p:xfrm>
          <a:off x="6172200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400" y="5115655"/>
            <a:ext cx="11125200" cy="1523139"/>
          </a:xfrm>
        </p:spPr>
        <p:txBody>
          <a:bodyPr>
            <a:normAutofit/>
          </a:bodyPr>
          <a:lstStyle/>
          <a:p>
            <a:r>
              <a:rPr lang="en-US" altLang="zh-TW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Li chia chin   </a:t>
            </a:r>
            <a:r>
              <a:rPr lang="en-US" altLang="zh-TW" dirty="0" smtClean="0">
                <a:latin typeface="+mj-ea"/>
              </a:rPr>
              <a:t>About Me</a:t>
            </a:r>
            <a:endParaRPr lang="zh-TW" dirty="0">
              <a:latin typeface="+mj-ea"/>
            </a:endParaRPr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33" y="0"/>
            <a:ext cx="3152277" cy="4745736"/>
          </a:xfrm>
        </p:spPr>
      </p:pic>
      <p:pic>
        <p:nvPicPr>
          <p:cNvPr id="9" name="圖片版面配置區 8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25" y="1"/>
            <a:ext cx="3559302" cy="47457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9" y="0"/>
            <a:ext cx="3576877" cy="47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045" y="5514454"/>
            <a:ext cx="11125200" cy="9144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latin typeface="+mj-ea"/>
              </a:rPr>
              <a:t>My Interests</a:t>
            </a:r>
            <a:endParaRPr lang="zh-TW" sz="5400" dirty="0">
              <a:latin typeface="+mj-ea"/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-181" r="17960"/>
          <a:stretch/>
        </p:blipFill>
        <p:spPr>
          <a:xfrm>
            <a:off x="267629" y="401444"/>
            <a:ext cx="3434576" cy="4344292"/>
          </a:xfrm>
        </p:spPr>
      </p:pic>
      <p:pic>
        <p:nvPicPr>
          <p:cNvPr id="8" name="圖片版面配置區 7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16" y="-4018"/>
            <a:ext cx="3178097" cy="4778814"/>
          </a:xfrm>
        </p:spPr>
      </p:pic>
      <p:sp>
        <p:nvSpPr>
          <p:cNvPr id="5" name="矩形 4"/>
          <p:cNvSpPr/>
          <p:nvPr/>
        </p:nvSpPr>
        <p:spPr>
          <a:xfrm>
            <a:off x="267629" y="0"/>
            <a:ext cx="343457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 love </a:t>
            </a:r>
            <a:r>
              <a:rPr lang="en-US" altLang="zh-TW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Badminton</a:t>
            </a:r>
          </a:p>
        </p:txBody>
      </p:sp>
      <p:sp>
        <p:nvSpPr>
          <p:cNvPr id="6" name="矩形 5"/>
          <p:cNvSpPr/>
          <p:nvPr/>
        </p:nvSpPr>
        <p:spPr>
          <a:xfrm>
            <a:off x="8173844" y="4270917"/>
            <a:ext cx="3917882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zh-TW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2405" r="4557" b="3116"/>
          <a:stretch/>
        </p:blipFill>
        <p:spPr>
          <a:xfrm>
            <a:off x="8128726" y="-4018"/>
            <a:ext cx="2977890" cy="480787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750049" y="4648356"/>
            <a:ext cx="17803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Drawing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65415" y="4684904"/>
            <a:ext cx="20984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 love Trees</a:t>
            </a:r>
            <a:endParaRPr lang="zh-TW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4587" y="4698123"/>
            <a:ext cx="2066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Badminton</a:t>
            </a:r>
            <a:endParaRPr lang="zh-TW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010185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Life</a:t>
            </a:r>
            <a:endParaRPr lang="zh-TW" altLang="en-US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04922"/>
            <a:ext cx="4495800" cy="3371850"/>
          </a:xfr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4500"/>
            <a:ext cx="3346847" cy="4462463"/>
          </a:xfrm>
        </p:spPr>
      </p:pic>
      <p:sp>
        <p:nvSpPr>
          <p:cNvPr id="6" name="剪去單一角落矩形 5"/>
          <p:cNvSpPr/>
          <p:nvPr/>
        </p:nvSpPr>
        <p:spPr>
          <a:xfrm>
            <a:off x="1524000" y="1714500"/>
            <a:ext cx="4495800" cy="1006398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Tennis with my friends</a:t>
            </a:r>
            <a:endParaRPr lang="zh-TW" altLang="en-US" sz="3200" dirty="0"/>
          </a:p>
        </p:txBody>
      </p:sp>
      <p:sp>
        <p:nvSpPr>
          <p:cNvPr id="8" name="向左箭號圖說文字 7"/>
          <p:cNvSpPr/>
          <p:nvPr/>
        </p:nvSpPr>
        <p:spPr>
          <a:xfrm>
            <a:off x="8865219" y="1714595"/>
            <a:ext cx="1668966" cy="4462272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 </a:t>
            </a:r>
          </a:p>
          <a:p>
            <a:pPr algn="ctr"/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endParaRPr lang="en-US" altLang="zh-TW" sz="3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659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55152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zh-TW" sz="7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Box</a:t>
            </a:r>
            <a:endParaRPr lang="zh-TW" altLang="en-US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56" y="2804922"/>
            <a:ext cx="4451287" cy="3371850"/>
          </a:xfrm>
        </p:spPr>
      </p:pic>
      <p:sp>
        <p:nvSpPr>
          <p:cNvPr id="3" name="向下箭號圖說文字 2"/>
          <p:cNvSpPr/>
          <p:nvPr/>
        </p:nvSpPr>
        <p:spPr>
          <a:xfrm>
            <a:off x="1546256" y="1714595"/>
            <a:ext cx="4451287" cy="1090327"/>
          </a:xfrm>
          <a:prstGeom prst="downArrowCallo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  <a:latin typeface="Clarendon BT" panose="02040704040505020204" pitchFamily="18" charset="0"/>
              </a:rPr>
              <a:t>Hakka Pattern</a:t>
            </a:r>
            <a:endParaRPr lang="zh-TW" altLang="en-US" sz="3200" dirty="0">
              <a:solidFill>
                <a:schemeClr val="tx1">
                  <a:lumMod val="50000"/>
                </a:schemeClr>
              </a:solidFill>
              <a:latin typeface="Clarendon BT" panose="02040704040505020204" pitchFamily="18" charset="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52" y="1709410"/>
            <a:ext cx="4495800" cy="3057144"/>
          </a:xfrm>
        </p:spPr>
      </p:pic>
      <p:sp>
        <p:nvSpPr>
          <p:cNvPr id="10" name="向上箭號圖說文字 9"/>
          <p:cNvSpPr/>
          <p:nvPr/>
        </p:nvSpPr>
        <p:spPr>
          <a:xfrm>
            <a:off x="6183352" y="4766554"/>
            <a:ext cx="4495800" cy="1410218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chemeClr val="tx1">
                    <a:lumMod val="50000"/>
                  </a:schemeClr>
                </a:solidFill>
                <a:latin typeface="Clarendon BT" panose="02040704040505020204" pitchFamily="18" charset="0"/>
              </a:rPr>
              <a:t>Ask for God’s Favor</a:t>
            </a:r>
            <a:endParaRPr lang="zh-TW" altLang="en-US" sz="3200" b="1" dirty="0">
              <a:solidFill>
                <a:schemeClr val="tx1">
                  <a:lumMod val="50000"/>
                </a:schemeClr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自我介紹" id="{CC6C3F04-151E-41F2-83A8-EDC54AD4B3DA}" vid="{52F133CF-BC26-4901-A317-D00D8EFC977D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108 自我介紹</Template>
  <TotalTime>0</TotalTime>
  <Words>63</Words>
  <Application>Microsoft Office PowerPoint</Application>
  <PresentationFormat>寬螢幕</PresentationFormat>
  <Paragraphs>28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Clarendon BT</vt:lpstr>
      <vt:lpstr>Microsoft JhengHei</vt:lpstr>
      <vt:lpstr>Microsoft JhengHei</vt:lpstr>
      <vt:lpstr>Arial</vt:lpstr>
      <vt:lpstr>Calibri</vt:lpstr>
      <vt:lpstr>Calibri Light</vt:lpstr>
      <vt:lpstr>Health Fitness 16x9</vt:lpstr>
      <vt:lpstr>Li chiachin 李嘉瑾</vt:lpstr>
      <vt:lpstr>Li chiachin SELF INTODUCTION</vt:lpstr>
      <vt:lpstr>Li chia chin   About Me</vt:lpstr>
      <vt:lpstr>My Interests</vt:lpstr>
      <vt:lpstr>Daily Life</vt:lpstr>
      <vt:lpstr>Culture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2020-10-20T00:25:41Z</dcterms:created>
  <dcterms:modified xsi:type="dcterms:W3CDTF">2020-10-26T03:31:19Z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