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Book Antiqu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ookAntiqu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ookAntiqua-italic.fntdata"/><Relationship Id="rId6" Type="http://schemas.openxmlformats.org/officeDocument/2006/relationships/slide" Target="slides/slide1.xml"/><Relationship Id="rId18" Type="http://schemas.openxmlformats.org/officeDocument/2006/relationships/font" Target="fonts/BookAntiqu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標題投影片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7424" cy="68511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grpSp>
        <p:nvGrpSpPr>
          <p:cNvPr id="17" name="Shape 1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18" name="Shape 1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en-US" sz="5400" u="none" cap="none" strike="noStrik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9" name="Shape 1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" name="Shape 21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含標題的圖片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5000" kx="195000" rotWithShape="0" algn="tl" dir="12900000" dist="50800" ky="195000">
              <a:srgbClr val="000000">
                <a:alpha val="23921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3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標題及直排文字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930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955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854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879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grpSp>
        <p:nvGrpSpPr>
          <p:cNvPr id="119" name="Shape 11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20" name="Shape 120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21" name="Shape 121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Shape 122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直排標題及文字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930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955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854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879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grpSp>
        <p:nvGrpSpPr>
          <p:cNvPr id="129" name="Shape 129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30" name="Shape 130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31" name="Shape 131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Shape 132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標題及物件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930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955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854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879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6" name="Shape 36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37" name="Shape 3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38" name="Shape 3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標題投影片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7424" cy="685114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grpSp>
        <p:nvGrpSpPr>
          <p:cNvPr id="49" name="Shape 49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50" name="Shape 50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51" name="Shape 51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" name="Shape 53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章節標題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7424" cy="6851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Shape 5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58" name="Shape 5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59" name="Shape 5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Shape 6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1" name="Shape 61"/>
          <p:cNvSpPr txBox="1"/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兩項物件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71" name="Shape 7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72" name="Shape 7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73" name="Shape 7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Shape 7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930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955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854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879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930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955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854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879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對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43840" lvl="1" marL="7772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54000" lvl="2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6060" lvl="3" marL="15087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803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828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727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752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3" type="body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4" type="body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43840" lvl="1" marL="7772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54000" lvl="2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6060" lvl="3" marL="15087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803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828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727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752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grpSp>
        <p:nvGrpSpPr>
          <p:cNvPr id="86" name="Shape 86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87" name="Shape 8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88" name="Shape 8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Shape 8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只有標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  <p:grpSp>
        <p:nvGrpSpPr>
          <p:cNvPr id="95" name="Shape 95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6" name="Shape 9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97" name="Shape 9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Shape 9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含標題的內容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28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549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574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473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498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664515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lt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930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955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854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879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3359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31140" lvl="1" marL="77724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41300" lvl="2" marL="1143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13360" lvl="3" marL="15087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193039" lvl="5" marL="214884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195579" lvl="6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185420" lvl="7" marL="2788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187960" lvl="8" marL="31089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Book Antiqua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Culture box</a:t>
            </a:r>
            <a:br>
              <a:rPr b="0" i="0" lang="en-US" sz="5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i="0" lang="en-US" sz="3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Aboriginals in Taiwan</a:t>
            </a: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ctr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TEAM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</a:pPr>
            <a:r>
              <a:t/>
            </a:r>
            <a:endParaRPr b="0" i="0" sz="5400" u="none" cap="none" strike="noStrik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3" name="Shape 1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606" y="476672"/>
            <a:ext cx="723680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555526" y="5589240"/>
            <a:ext cx="9612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When they have a wedding, they wear in this form.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1547664" y="2646163"/>
            <a:ext cx="58326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65" y="2108101"/>
            <a:ext cx="4484913" cy="476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Aboriginals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644008" y="2348880"/>
            <a:ext cx="5256584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There are sixteen groups of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aboriginals in Taiwan.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They are 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1.Atayal                     9.Sediq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2.Truku                     10.Thao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3.Sakizaya                11.Tsou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4.Kavalan                 12.Kanakanavu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5.Amis                      13.Hla’alua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6.Pinuyumayan       14.Bunun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7.Tao                         15.Rukai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8.Saisiyat                  16.Paiwan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657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b="0" i="0" lang="en-US" sz="2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Kanakanavu was named on 6/26 in 2014. </a:t>
            </a:r>
          </a:p>
          <a:p>
            <a:pPr indent="-365760" lvl="0" marL="36576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b="0" i="0" lang="en-US" sz="2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It is the sixteenth groups of the aboriginals in Taiwan.Their most  important ceremony is “Mikong”and”Pasikarai”. (</a:t>
            </a: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米貢祭或河祭)</a:t>
            </a:r>
          </a:p>
          <a:p>
            <a:pPr indent="-365760" lvl="0" marL="36576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</a:pPr>
            <a:r>
              <a:rPr b="1" i="1" lang="en-US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Kanakanavu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940638"/>
            <a:ext cx="3660225" cy="512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851513" y="2885455"/>
            <a:ext cx="410445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These are their traditional clothes.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988840"/>
            <a:ext cx="3312368" cy="467628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Position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085596"/>
            <a:ext cx="7270885" cy="481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</a:pPr>
            <a:r>
              <a:rPr b="1" i="1" lang="en-US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Hla’alua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657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b="0" i="0" lang="en-US" sz="2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Hla’alua was named on 6/26 in 2014. </a:t>
            </a:r>
          </a:p>
          <a:p>
            <a:pPr indent="-365760" lvl="0" marL="36576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b="0" i="0" lang="en-US" sz="2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It is the fifteenth groups of the aboriginals in Taiwan.Their most  important ceremony is “miatungusu”. (</a:t>
            </a:r>
            <a:r>
              <a:rPr b="0" i="0" lang="en-US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貝神祭或聖貝祭)</a:t>
            </a:r>
          </a:p>
          <a:p>
            <a:pPr indent="-365760" lvl="0" marL="36576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65760" lvl="0" marL="36576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Position</a:t>
            </a:r>
          </a:p>
        </p:txBody>
      </p:sp>
      <p:pic>
        <p:nvPicPr>
          <p:cNvPr id="180" name="Shape 1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844824"/>
            <a:ext cx="3491830" cy="492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2"/>
              </a:buClr>
              <a:buSzPct val="100000"/>
              <a:buFont typeface="Book Antiqua"/>
              <a:buNone/>
            </a:pPr>
            <a:r>
              <a:t/>
            </a:r>
            <a:endParaRPr b="0" i="0" sz="5400" u="none" cap="none" strike="noStrik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6" name="Shape 1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548680"/>
            <a:ext cx="7344816" cy="52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1907704" y="5974434"/>
            <a:ext cx="60486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These are their traditional clothes.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精裝版">
  <a:themeElements>
    <a:clrScheme name="精裝版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精裝版">
  <a:themeElements>
    <a:clrScheme name="精裝版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